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1"/>
  </p:notesMasterIdLst>
  <p:sldIdLst>
    <p:sldId id="256" r:id="rId3"/>
    <p:sldId id="275" r:id="rId4"/>
    <p:sldId id="257" r:id="rId5"/>
    <p:sldId id="265" r:id="rId6"/>
    <p:sldId id="258" r:id="rId7"/>
    <p:sldId id="266" r:id="rId8"/>
    <p:sldId id="273" r:id="rId9"/>
    <p:sldId id="267" r:id="rId10"/>
    <p:sldId id="260" r:id="rId11"/>
    <p:sldId id="268" r:id="rId12"/>
    <p:sldId id="261" r:id="rId13"/>
    <p:sldId id="262" r:id="rId14"/>
    <p:sldId id="269" r:id="rId15"/>
    <p:sldId id="274" r:id="rId16"/>
    <p:sldId id="263" r:id="rId17"/>
    <p:sldId id="264" r:id="rId18"/>
    <p:sldId id="271" r:id="rId19"/>
    <p:sldId id="270"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6233" autoAdjust="0"/>
  </p:normalViewPr>
  <p:slideViewPr>
    <p:cSldViewPr snapToGrid="0">
      <p:cViewPr varScale="1">
        <p:scale>
          <a:sx n="64" d="100"/>
          <a:sy n="64" d="100"/>
        </p:scale>
        <p:origin x="90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DDDBD69B-5F31-4D96-8335-4293A2226B62}"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2145BC24-EAA3-45F2-B952-883F2A2F21D5}" type="slidenum">
              <a:rPr lang="en-US"/>
              <a:pPr>
                <a:defRPr/>
              </a:pPr>
              <a:t>‹#›</a:t>
            </a:fld>
            <a:endParaRPr lang="en-US"/>
          </a:p>
        </p:txBody>
      </p:sp>
    </p:spTree>
    <p:extLst>
      <p:ext uri="{BB962C8B-B14F-4D97-AF65-F5344CB8AC3E}">
        <p14:creationId xmlns:p14="http://schemas.microsoft.com/office/powerpoint/2010/main" val="8588260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Ensuring the Plan is Useful and Useable. This lesson is part of the course on Person-Centered Planning and Implementation in the Person-Centered Counseling Training Program. Please review the information on this screen and go to the next page when you are ready.</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5CD38B-EC94-4558-97CA-A93FB7EB8C6F}"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229491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look and style of the plan will have an impact. It changes how people interact with the person. When we use plain language framed around a person’s strengths and how best to support them, supporters feel differently than they do reading through clinical language and labels. However, we must ensure there is substance as well as style in a plan.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F94A9C7-F5EF-42C9-8976-C68C9A840CE8}"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92752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F94A9C7-F5EF-42C9-8976-C68C9A840CE8}"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2305954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F94A9C7-F5EF-42C9-8976-C68C9A840CE8}"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842862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Your goal is to complete a plan that is useful and usable to both the person and supporters. Follow-up will help you learn what works and does not work in developing plans. A plan that is focused on the right things, is easy to understand, and properly identifies resources should move forward. If people and their supporters are stalled out when you check in, you will engage discovery with them. You will also review and consider if the plan was well designed.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91EF949-266C-4260-890F-B7EA24CF14A1}"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902410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a:t>
            </a:r>
            <a:r>
              <a:rPr lang="en-US" altLang="en-US" i="0" baseline="0" dirty="0" smtClean="0"/>
              <a:t> narration text:</a:t>
            </a:r>
            <a:endParaRPr lang="en-US" altLang="en-US" i="0" dirty="0" smtClean="0"/>
          </a:p>
          <a:p>
            <a:pPr>
              <a:spcBef>
                <a:spcPct val="0"/>
              </a:spcBef>
            </a:pPr>
            <a:r>
              <a:rPr lang="en-US" altLang="en-US" i="1" dirty="0" smtClean="0"/>
              <a:t>Congratulations! You have now finished the lesson. Let’s take a few moments to review the key ideas and learning objectives. Part of the Person-Centered Counseling professional’s role is to have experience and expertise in getting information and organizing it in a person-centered way. Transferring discovery from conversations to an actual plan can take some skill. A focus on the purpose and goals of the plan make it easier to decide what belongs in the plan. Consider both style and substance as you review plans. Make sure the person is involved and makes all the final decisions.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5457DE-D869-4B4E-919B-CE0613B2BAD6}"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061024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5457DE-D869-4B4E-919B-CE0613B2BAD6}"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218902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5457DE-D869-4B4E-919B-CE0613B2BAD6}"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68382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5CD38B-EC94-4558-97CA-A93FB7EB8C6F}"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122452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Formal person-centered plans start with discovery for a purpose. Through that process, the components of the plan are filled in. Often this work will be done while the Person-Centered Counseling professional is with the person. However, at times you will refine, edit, or focus materials on your own. This is especially likely when finalizing the action steps, after a discovery session, or before getting ready to share the plan with others the person wants to see it. Remember that no changes to a plan should be considered final without the approval of the person.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539A899-C229-4AAC-B647-E9CAA7019575}"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279255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Before putting a plan to use, the Person-Centered Counseling Professional and the person should review it with important criteria in mind. This should be done before considering the plan ready for sharing with others. It’s important to make sure that information is clear and appears to be focused on things that are relevant and appropriate from the person’s view. If not, it is unlikely to be used or useful.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FFCFA0-1076-4AED-B564-F26EC4AA9068}"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40155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Before putting a plan to use, the Person-Centered Counseling Professional and the person should review it with important criteria in mind. This should be done before considering the plan ready for sharing with others. It’s important to make sure that information is clear and appears to be focused on things that are relevant and appropriate from the person’s view. If not, it is unlikely to be used or useful.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FFCFA0-1076-4AED-B564-F26EC4AA9068}"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548706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FFCFA0-1076-4AED-B564-F26EC4AA9068}"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546151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It can also be helpful to get the unbiased opinion of someone who has not been intimately involved in the development of a plan. A plan must feel accurate and focused from the person’s view. However, the purpose of a plan is often to make a person’s strengths and expectations in an area known to the people who will provide support. Within your own organization, you and your coworkers and supervisors can support each other by reviewing each other’s plans.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8D0E316-A590-4C55-82D2-A6EE6CC9B570}"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224143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Person-Centered Counseling professional has the responsibility of supporting development of a plan that is well-organized and person-centered. In addition to peer reviews, you should review your own plans and seek to make them as useful and useable as possible. Consider two aspects of review. One is the format and style of the plan. The other is the substance of the plan.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9CBAA8-575B-4265-AB01-348D43227174}"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029429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9CBAA8-575B-4265-AB01-348D43227174}"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626292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6236163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513003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260439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6137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273588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7319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69789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559807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55191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97690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09529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7735634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9 Ensuring the Plan is Useful and Useable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Review of Format and Style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 format and style of the plan must work for the people using it. Some people, especially the young people or visually creative, may prefer to use more images and graphics in a plan. They may want to use a variety of fonts or creative styles for presenting information. Others will prefer a simple, straightforward approach. Some people may be reluctant to make the plan their own with photos or by using their own words. However, these pieces do help others connect to the person more quickly and understand them as a unique individual. While the plan should represent the person’s personality and preference, provide feedback on whether it helps others put the plan into action or is hindering their ability to use it. It’s important to strike a balance.</a:t>
            </a:r>
          </a:p>
        </p:txBody>
      </p:sp>
    </p:spTree>
    <p:extLst>
      <p:ext uri="{BB962C8B-B14F-4D97-AF65-F5344CB8AC3E}">
        <p14:creationId xmlns:p14="http://schemas.microsoft.com/office/powerpoint/2010/main" val="4290225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Review of Format and Style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Also include a review for the use of plain language to describe aspects of the plan. There should not be any jargon, acronyms, or clinical terms. Information should be honest and complete. However, it needs to be strength-based, neutral, and written in a way that help people understand what to do to support the person in this area.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Review of Substance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You want people to find the plans helpful. When it comes to substance of the plan, two things will be most critical:</a:t>
            </a:r>
          </a:p>
          <a:p>
            <a:pPr marL="514350" indent="-514350" fontAlgn="auto">
              <a:lnSpc>
                <a:spcPct val="100000"/>
              </a:lnSpc>
              <a:spcAft>
                <a:spcPts val="0"/>
              </a:spcAft>
              <a:buFont typeface="+mj-lt"/>
              <a:buAutoNum type="arabicPeriod"/>
              <a:defRPr/>
            </a:pPr>
            <a:r>
              <a:rPr lang="en-US" sz="2200" dirty="0" smtClean="0"/>
              <a:t>Is the plan truly focused on the correct things, including the person’s goals and what’s important to them and</a:t>
            </a:r>
          </a:p>
          <a:p>
            <a:pPr marL="514350" indent="-514350" fontAlgn="auto">
              <a:lnSpc>
                <a:spcPct val="100000"/>
              </a:lnSpc>
              <a:spcAft>
                <a:spcPts val="0"/>
              </a:spcAft>
              <a:buFont typeface="+mj-lt"/>
              <a:buAutoNum type="arabicPeriod"/>
              <a:defRPr/>
            </a:pPr>
            <a:r>
              <a:rPr lang="en-US" sz="2200" dirty="0" smtClean="0"/>
              <a:t>Is the information specific enough for people to implement the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Review of Substance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Consider the following: </a:t>
            </a:r>
          </a:p>
          <a:p>
            <a:pPr fontAlgn="auto">
              <a:spcAft>
                <a:spcPts val="0"/>
              </a:spcAft>
              <a:defRPr/>
            </a:pPr>
            <a:r>
              <a:rPr lang="en-US" sz="2200" dirty="0" smtClean="0"/>
              <a:t>When looking at goals and action steps, does it seem likely this these are important to the person and meaningful? Has any “fixing” slipped in? </a:t>
            </a:r>
          </a:p>
          <a:p>
            <a:pPr fontAlgn="auto">
              <a:spcAft>
                <a:spcPts val="0"/>
              </a:spcAft>
              <a:defRPr/>
            </a:pPr>
            <a:r>
              <a:rPr lang="en-US" sz="2200" dirty="0" smtClean="0"/>
              <a:t>Have we included things that are important for the person, but in ways that are based on supporting rather than fixing? Have risks been clearly identified and support put in place based on what makes sense to the person and what they prefer? (This is known as addressing for in the context of to).</a:t>
            </a:r>
          </a:p>
        </p:txBody>
      </p:sp>
    </p:spTree>
    <p:extLst>
      <p:ext uri="{BB962C8B-B14F-4D97-AF65-F5344CB8AC3E}">
        <p14:creationId xmlns:p14="http://schemas.microsoft.com/office/powerpoint/2010/main" val="3485165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Review of Substance (3/3)</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Are all parts of the plan clear enough and concrete enough that people can actually do what is expected? Are the action steps likely to help the person achieve their desired goals? Is it clear what it looks like to achieve a goal? </a:t>
            </a:r>
          </a:p>
          <a:p>
            <a:pPr fontAlgn="auto">
              <a:spcAft>
                <a:spcPts val="0"/>
              </a:spcAft>
              <a:defRPr/>
            </a:pPr>
            <a:r>
              <a:rPr lang="en-US" sz="2200" dirty="0" smtClean="0"/>
              <a:t>Are services and supports sufficient? Is every part of the plan clearly connected to an individual who is responsible to make it happen? Are the right people involved? Do they have the ability and commitment to follow-through?</a:t>
            </a:r>
          </a:p>
        </p:txBody>
      </p:sp>
    </p:spTree>
    <p:extLst>
      <p:ext uri="{BB962C8B-B14F-4D97-AF65-F5344CB8AC3E}">
        <p14:creationId xmlns:p14="http://schemas.microsoft.com/office/powerpoint/2010/main" val="4143948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Activity on Useful and Usable Plans </a:t>
            </a:r>
          </a:p>
        </p:txBody>
      </p:sp>
      <p:sp>
        <p:nvSpPr>
          <p:cNvPr id="16387" name="Content Placeholder 2"/>
          <p:cNvSpPr>
            <a:spLocks noGrp="1"/>
          </p:cNvSpPr>
          <p:nvPr>
            <p:ph idx="1"/>
          </p:nvPr>
        </p:nvSpPr>
        <p:spPr/>
        <p:txBody>
          <a:bodyPr/>
          <a:lstStyle/>
          <a:p>
            <a:pPr marL="0" indent="0">
              <a:buNone/>
            </a:pPr>
            <a:r>
              <a:rPr lang="en-US" altLang="en-US" sz="2400" dirty="0" smtClean="0"/>
              <a:t>No one is ever required to complete the actions toward their goals. On the other hand, if the goals are really theirs and the right approaches and resources are identified it is likely they will. Plans and especially action steps may be updated frequently in some plans.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a:xfrm>
            <a:off x="838200" y="1825625"/>
            <a:ext cx="10515600" cy="4703763"/>
          </a:xfrm>
        </p:spPr>
        <p:txBody>
          <a:bodyPr rtlCol="0">
            <a:normAutofit/>
          </a:bodyPr>
          <a:lstStyle/>
          <a:p>
            <a:pPr fontAlgn="auto">
              <a:lnSpc>
                <a:spcPct val="100000"/>
              </a:lnSpc>
              <a:spcAft>
                <a:spcPts val="0"/>
              </a:spcAft>
              <a:defRPr/>
            </a:pPr>
            <a:r>
              <a:rPr lang="en-US" sz="2400" dirty="0" smtClean="0"/>
              <a:t>Support people in transferring information obtained in discovery into a complete plan. </a:t>
            </a:r>
          </a:p>
          <a:p>
            <a:pPr fontAlgn="auto">
              <a:lnSpc>
                <a:spcPct val="100000"/>
              </a:lnSpc>
              <a:spcAft>
                <a:spcPts val="0"/>
              </a:spcAft>
              <a:defRPr/>
            </a:pPr>
            <a:r>
              <a:rPr lang="en-US" sz="2400" dirty="0" smtClean="0"/>
              <a:t>Before the individual is ready to share the plan with others, review it carefully. Consider its usefulness both to the person and others who will use it.</a:t>
            </a:r>
          </a:p>
          <a:p>
            <a:pPr fontAlgn="auto">
              <a:lnSpc>
                <a:spcPct val="100000"/>
              </a:lnSpc>
              <a:spcAft>
                <a:spcPts val="0"/>
              </a:spcAft>
              <a:defRPr/>
            </a:pPr>
            <a:r>
              <a:rPr lang="en-US" sz="2400" dirty="0" smtClean="0"/>
              <a:t>Style and format is up to the person. Some people will have strong opinions. Others will not care too much. Help the person consider what will work best to help supporters be able to use the plan as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4703763"/>
          </a:xfrm>
        </p:spPr>
        <p:txBody>
          <a:bodyPr rtlCol="0">
            <a:normAutofit/>
          </a:bodyPr>
          <a:lstStyle/>
          <a:p>
            <a:pPr fontAlgn="auto">
              <a:lnSpc>
                <a:spcPct val="100000"/>
              </a:lnSpc>
              <a:spcAft>
                <a:spcPts val="0"/>
              </a:spcAft>
              <a:defRPr/>
            </a:pPr>
            <a:r>
              <a:rPr lang="en-US" sz="2400" dirty="0" smtClean="0"/>
              <a:t>Substance issues include whether the plan truly reflects the person’s views and is specific enough for people to be able to carry it out. You, the person, and perhaps others can review it for substance. The person will make all final decisions. </a:t>
            </a:r>
          </a:p>
          <a:p>
            <a:pPr fontAlgn="auto">
              <a:lnSpc>
                <a:spcPct val="100000"/>
              </a:lnSpc>
              <a:spcAft>
                <a:spcPts val="0"/>
              </a:spcAft>
              <a:defRPr/>
            </a:pPr>
            <a:r>
              <a:rPr lang="en-US" sz="2400" dirty="0" smtClean="0"/>
              <a:t>Writing good plans is not as easy as it first appears. Work with coworkers to support each other in writing better plans. A lack of progress during follow-up is a sign that something in the plan is not working. Try to learn what works and doesn’t work from each plan you develop.</a:t>
            </a:r>
          </a:p>
        </p:txBody>
      </p:sp>
    </p:spTree>
    <p:extLst>
      <p:ext uri="{BB962C8B-B14F-4D97-AF65-F5344CB8AC3E}">
        <p14:creationId xmlns:p14="http://schemas.microsoft.com/office/powerpoint/2010/main" val="4112473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have strategies for reviewing person-centered plans to ensure they are useful and useable. </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 </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407240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9341348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It is important for a person-centered plan to be useful and useable. Once you have enough information and an understanding of the person’s goals, you will help them organize this into the full plan. You may start on your own and bring it for review or approval. Or, you may do this with the person present the whole time. You will want to transfer the important details to a person’s one-page description. You will help to describe goals and write action steps that have the SMART components. Before using the plan it should be carefully reviewed with the person and anyone else they would like to review it. This lesson will remind you of criteria that you can use to review a person-centered plan. By reviewing for these, you make it more likely the plan will be useful and useable.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have strategies for reviewing person-centered plans to ensure they are useful and useable.</a:t>
            </a:r>
          </a:p>
        </p:txBody>
      </p:sp>
    </p:spTree>
    <p:extLst>
      <p:ext uri="{BB962C8B-B14F-4D97-AF65-F5344CB8AC3E}">
        <p14:creationId xmlns:p14="http://schemas.microsoft.com/office/powerpoint/2010/main" val="189640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Developing the Plan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You have worked with the person to identify aspects of the plan. At some point, it is time to stop developing it and use the plan to accomplish goals. After the plan is developed, a Person-Centered Counseling (PCC) professional may or may not have much interaction with the person or the plan. Sometimes you will be very engaged for a period of time. The plan may be a larger one with many steps. For example, focused on helping a person move or find a job. Or it may be something with a limited purpose. For example, communicating with daily supporters about what works bests for a person. It may include other professionals and service providers. Or it might rely completely on natural supports. Whether it is simple or complex, you want the person and those supporting them to be able to use the plan, on their own, and in an ongoing way.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Using Basic Criteria to Review the Plan (1/3)</a:t>
            </a:r>
          </a:p>
        </p:txBody>
      </p:sp>
      <p:sp>
        <p:nvSpPr>
          <p:cNvPr id="3" name="Content Placeholder 2"/>
          <p:cNvSpPr>
            <a:spLocks noGrp="1"/>
          </p:cNvSpPr>
          <p:nvPr>
            <p:ph idx="1"/>
          </p:nvPr>
        </p:nvSpPr>
        <p:spPr>
          <a:xfrm>
            <a:off x="838200" y="1825625"/>
            <a:ext cx="10515600" cy="4703763"/>
          </a:xfrm>
        </p:spPr>
        <p:txBody>
          <a:bodyPr rtlCol="0">
            <a:normAutofit/>
          </a:bodyPr>
          <a:lstStyle/>
          <a:p>
            <a:pPr marL="0" indent="0" fontAlgn="auto">
              <a:spcAft>
                <a:spcPts val="0"/>
              </a:spcAft>
              <a:buNone/>
              <a:defRPr/>
            </a:pPr>
            <a:r>
              <a:rPr lang="en-US" sz="2400" dirty="0" smtClean="0"/>
              <a:t>Plans do not have to be perfect to be useful and usable. In fact, no plan should ever be considered “final” since people change, their goals change, and their lives change. However, a good review of the plan, before sharing it with others, helps make sure information is person-centered, accurate, and helpful to the purpose.</a:t>
            </a:r>
          </a:p>
        </p:txBody>
      </p:sp>
    </p:spTree>
    <p:extLst>
      <p:ext uri="{BB962C8B-B14F-4D97-AF65-F5344CB8AC3E}">
        <p14:creationId xmlns:p14="http://schemas.microsoft.com/office/powerpoint/2010/main" val="395348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Using Basic Criteria to Review the Plan (1/2)</a:t>
            </a:r>
          </a:p>
        </p:txBody>
      </p:sp>
      <p:sp>
        <p:nvSpPr>
          <p:cNvPr id="3" name="Content Placeholder 2"/>
          <p:cNvSpPr>
            <a:spLocks noGrp="1"/>
          </p:cNvSpPr>
          <p:nvPr>
            <p:ph idx="1"/>
          </p:nvPr>
        </p:nvSpPr>
        <p:spPr>
          <a:xfrm>
            <a:off x="838200" y="1825625"/>
            <a:ext cx="10515600" cy="4703763"/>
          </a:xfrm>
        </p:spPr>
        <p:txBody>
          <a:bodyPr rtlCol="0">
            <a:normAutofit/>
          </a:bodyPr>
          <a:lstStyle/>
          <a:p>
            <a:pPr marL="0" indent="0" fontAlgn="auto">
              <a:spcAft>
                <a:spcPts val="0"/>
              </a:spcAft>
              <a:buNone/>
              <a:defRPr/>
            </a:pPr>
            <a:r>
              <a:rPr lang="en-US" sz="2400" dirty="0" smtClean="0"/>
              <a:t>Plans do not have to be perfect to be useful and usable. In fact, no plan should ever be considered “final” since people change, their goals change, and their lives change. However, a good review of the plan, before sharing it with others, helps make sure information is person-centered, accurate, and helpful to the purpose. </a:t>
            </a:r>
          </a:p>
          <a:p>
            <a:pPr marL="0" indent="0" fontAlgn="auto">
              <a:spcAft>
                <a:spcPts val="0"/>
              </a:spcAft>
              <a:buNone/>
              <a:defRPr/>
            </a:pPr>
            <a:r>
              <a:rPr lang="en-US" sz="2400" dirty="0" smtClean="0"/>
              <a:t>In reviewing the plan, have the person consider the following and make changes as necessary: </a:t>
            </a:r>
          </a:p>
          <a:p>
            <a:pPr fontAlgn="auto">
              <a:spcAft>
                <a:spcPts val="0"/>
              </a:spcAft>
              <a:defRPr/>
            </a:pPr>
            <a:r>
              <a:rPr lang="en-US" sz="2200" dirty="0" smtClean="0"/>
              <a:t>If someone had never met you, would this information help them know the most important things about you and to you, related to the purpose of this plan? Are there things missing that we need to add?</a:t>
            </a:r>
          </a:p>
        </p:txBody>
      </p:sp>
    </p:spTree>
    <p:extLst>
      <p:ext uri="{BB962C8B-B14F-4D97-AF65-F5344CB8AC3E}">
        <p14:creationId xmlns:p14="http://schemas.microsoft.com/office/powerpoint/2010/main" val="775100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Using Basic Criteria to Review the Plan (2/2)</a:t>
            </a:r>
          </a:p>
        </p:txBody>
      </p:sp>
      <p:sp>
        <p:nvSpPr>
          <p:cNvPr id="3" name="Content Placeholder 2"/>
          <p:cNvSpPr>
            <a:spLocks noGrp="1"/>
          </p:cNvSpPr>
          <p:nvPr>
            <p:ph idx="1"/>
          </p:nvPr>
        </p:nvSpPr>
        <p:spPr>
          <a:xfrm>
            <a:off x="838200" y="1825625"/>
            <a:ext cx="10515600" cy="4703763"/>
          </a:xfrm>
        </p:spPr>
        <p:txBody>
          <a:bodyPr rtlCol="0">
            <a:normAutofit/>
          </a:bodyPr>
          <a:lstStyle/>
          <a:p>
            <a:pPr fontAlgn="auto">
              <a:spcAft>
                <a:spcPts val="0"/>
              </a:spcAft>
              <a:defRPr/>
            </a:pPr>
            <a:r>
              <a:rPr lang="en-US" sz="2200" dirty="0"/>
              <a:t>Is there anything on this plan that doesn’t feel right to you? Any words, images, or other information that don’t feel true to you? Is anything not clear from your view? Is there anything you want to adjust or remove</a:t>
            </a:r>
            <a:r>
              <a:rPr lang="en-US" sz="2200" dirty="0" smtClean="0"/>
              <a:t>?</a:t>
            </a:r>
          </a:p>
          <a:p>
            <a:pPr fontAlgn="auto">
              <a:spcAft>
                <a:spcPts val="0"/>
              </a:spcAft>
              <a:defRPr/>
            </a:pPr>
            <a:r>
              <a:rPr lang="en-US" sz="2200" dirty="0" smtClean="0"/>
              <a:t>Are these the goals that are most important to you? If you achieved these would there still be major issues or concerns you would have in this area? Do we need to adjust the goals? </a:t>
            </a:r>
          </a:p>
          <a:p>
            <a:pPr fontAlgn="auto">
              <a:spcAft>
                <a:spcPts val="0"/>
              </a:spcAft>
              <a:defRPr/>
            </a:pPr>
            <a:r>
              <a:rPr lang="en-US" sz="2200" dirty="0" smtClean="0"/>
              <a:t>When you look at the action steps, do they feel realistic to you? Is there anything that you feel might get in the way of this happening? Are you feeling ready to take action on these items in the time period we have identified? Do you feel you have enough support to do this? Have we identified the right people at each step? Is everyone who volunteered to do tasks likely to be able to do them?</a:t>
            </a:r>
          </a:p>
        </p:txBody>
      </p:sp>
    </p:spTree>
    <p:extLst>
      <p:ext uri="{BB962C8B-B14F-4D97-AF65-F5344CB8AC3E}">
        <p14:creationId xmlns:p14="http://schemas.microsoft.com/office/powerpoint/2010/main" val="3022762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Seeking Unbiased Feedback on the Plan </a:t>
            </a:r>
          </a:p>
        </p:txBody>
      </p:sp>
      <p:sp>
        <p:nvSpPr>
          <p:cNvPr id="10243" name="Content Placeholder 2"/>
          <p:cNvSpPr>
            <a:spLocks noGrp="1"/>
          </p:cNvSpPr>
          <p:nvPr>
            <p:ph idx="1"/>
          </p:nvPr>
        </p:nvSpPr>
        <p:spPr/>
        <p:txBody>
          <a:bodyPr/>
          <a:lstStyle/>
          <a:p>
            <a:pPr marL="0" indent="0">
              <a:buNone/>
            </a:pPr>
            <a:r>
              <a:rPr lang="en-US" altLang="en-US" sz="2400" dirty="0" smtClean="0"/>
              <a:t>Person-centered counseling requires development of skills. A good plan should be easy to read and understand. The purpose of the plan should be clear. It should quickly help someone understand a person’s strengths. It should quickly help others know how best to support the person and what their roles might be. Coworkers can help each other write good plans by being available to review and provide feedback as needed. This mutual review of plans can support the growth and development of everyone’s skills. It can help clarify aspects of planning and support improved plans.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Qne2kZNLgQb+dnU+gCuxkJggTFw="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6C727BDA-7B03-4868-A62C-00F5C1A60F06}">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22</TotalTime>
  <Words>2509</Words>
  <Application>Microsoft Office PowerPoint</Application>
  <PresentationFormat>Widescreen</PresentationFormat>
  <Paragraphs>89</Paragraphs>
  <Slides>18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 </vt:lpstr>
      <vt:lpstr>Welcome! (2/2)</vt:lpstr>
      <vt:lpstr>Developing the Plan </vt:lpstr>
      <vt:lpstr>Using Basic Criteria to Review the Plan (1/3)</vt:lpstr>
      <vt:lpstr>Using Basic Criteria to Review the Plan (1/2)</vt:lpstr>
      <vt:lpstr>Using Basic Criteria to Review the Plan (2/2)</vt:lpstr>
      <vt:lpstr>Seeking Unbiased Feedback on the Plan </vt:lpstr>
      <vt:lpstr>Review of Format and Style (1/2)</vt:lpstr>
      <vt:lpstr>Review of Format and Style (2/2)</vt:lpstr>
      <vt:lpstr>Review of Substance (1/3)</vt:lpstr>
      <vt:lpstr>Review of Substance (2/3)</vt:lpstr>
      <vt:lpstr>Review of Substance (3/3)</vt:lpstr>
      <vt:lpstr>Activity on Useful and Usable Plans </vt:lpstr>
      <vt:lpstr>Conclusion and Lesson Review (1/3) </vt:lpstr>
      <vt:lpstr>Conclusion and Lesson Review (2/3) </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Ensuring the Plan is Useful and Useable</dc:title>
  <dc:subject>Ensuring the Plan is Useful and Useable</dc:subject>
  <dc:creator>Administration for Community Living (ACL)</dc:creator>
  <cp:keywords>PCC, PCT, NWD, LTSS, Plan, organize, goal, review, approval, action, SMART, steps</cp:keywords>
  <cp:lastModifiedBy>Chang, Rebecca</cp:lastModifiedBy>
  <cp:revision>10</cp:revision>
  <dcterms:created xsi:type="dcterms:W3CDTF">2019-09-06T19:19:50Z</dcterms:created>
  <dcterms:modified xsi:type="dcterms:W3CDTF">2019-12-31T15:55:56Z</dcterms:modified>
</cp:coreProperties>
</file>