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3"/>
  </p:notesMasterIdLst>
  <p:sldIdLst>
    <p:sldId id="256" r:id="rId3"/>
    <p:sldId id="277" r:id="rId4"/>
    <p:sldId id="257" r:id="rId5"/>
    <p:sldId id="275" r:id="rId6"/>
    <p:sldId id="258" r:id="rId7"/>
    <p:sldId id="268" r:id="rId8"/>
    <p:sldId id="259" r:id="rId9"/>
    <p:sldId id="269" r:id="rId10"/>
    <p:sldId id="260" r:id="rId11"/>
    <p:sldId id="270" r:id="rId12"/>
    <p:sldId id="271" r:id="rId13"/>
    <p:sldId id="261" r:id="rId14"/>
    <p:sldId id="262" r:id="rId15"/>
    <p:sldId id="263" r:id="rId16"/>
    <p:sldId id="265" r:id="rId17"/>
    <p:sldId id="272" r:id="rId18"/>
    <p:sldId id="276" r:id="rId19"/>
    <p:sldId id="266" r:id="rId20"/>
    <p:sldId id="273" r:id="rId21"/>
    <p:sldId id="274" r:id="rId22"/>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78606" autoAdjust="0"/>
  </p:normalViewPr>
  <p:slideViewPr>
    <p:cSldViewPr snapToGrid="0">
      <p:cViewPr varScale="1">
        <p:scale>
          <a:sx n="36" d="100"/>
          <a:sy n="36" d="100"/>
        </p:scale>
        <p:origin x="112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5BD15C48-E14F-4693-8970-AA6A80CB3770}" type="datetimeFigureOut">
              <a:rPr lang="en-US"/>
              <a:pPr>
                <a:defRPr/>
              </a:pPr>
              <a:t>12/31/2019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35B88B8B-9913-4CB9-AB14-02562F5C8AC6}" type="slidenum">
              <a:rPr lang="en-US"/>
              <a:pPr>
                <a:defRPr/>
              </a:pPr>
              <a:t>‹#›</a:t>
            </a:fld>
            <a:endParaRPr lang="en-US"/>
          </a:p>
        </p:txBody>
      </p:sp>
    </p:spTree>
    <p:extLst>
      <p:ext uri="{BB962C8B-B14F-4D97-AF65-F5344CB8AC3E}">
        <p14:creationId xmlns:p14="http://schemas.microsoft.com/office/powerpoint/2010/main" val="201345154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Using Person-Centered Thinking Approaches to Support Discovery and Build the Plan. This lesson is part of the course on Person-Centered Planning and Implementation in the Person-Centered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B7DE8C0-8664-45C8-BF34-4AF29650F74F}"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31304237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In the course of person-centered thinking and practices and your in-person training, you received information on many approaches that can be useful in discovery. We will briefly review them here, and then you will learn more about how they are used in practice through examples in other lessons.</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E3C2609-B295-4414-945B-3BE2DD5D1949}"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40592341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In your previous work, you also received information and training on approaches that can help deepen understanding and work with others. These include approaches that help you to dig deeper into areas of understanding, to solve problems, and to negotiate. We’ll briefly review these everyday learning approaches here, and then you’ll learn more about how they are used in practice through examples in other lessons.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A89A1A9-49C9-4B3C-AA00-3077C9E0FB3A}"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2888216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Tools and approaches for managing roles and expectations were also shared in previous courses and training. They help with organizing information from discovery and providing clarity around expectations. We’ll briefly review these approaches here, and then you’ll learn more about how they are used in practice through examples in other lessons.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251EA60-B18B-4BAF-BCF2-E77029D868D0}"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36374435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Keep in mind that if person-centered discovery is always part of your approach, you will naturally begin to gain much of the information needed for a good plan right away. This positive, strengths-based information will help you identify people’s goals. You will know what is important to them and for them and how they want to balance these. This will help you more quickly support the development of a formal person-centered plan if asked.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FB9B6EC-E667-4B20-A4D5-796081C8EF55}"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2310971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FB9B6EC-E667-4B20-A4D5-796081C8EF55}"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14829875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FB9B6EC-E667-4B20-A4D5-796081C8EF55}"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25312450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Person-centered thinking approaches and tools can be used to enhance your skills. They can help you hone in on the information needed to create a strong person-centered plan. It’s important to keep in mind that discovery should start with a purpose. It will help you decide which approaches will work best to help identify the critical components of the plan.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A6CEB1F-0951-459F-B6B8-EB7B54485D12}"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6407304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Person-centered thinking approaches and tools can be used to enhance your skills. They can help you hone in on the information needed to create a strong person-centered plan. It’s important to keep in mind that discovery should start with a purpose. It will help you decide which approaches will work best to help identify the critical components of the plan.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A6CEB1F-0951-459F-B6B8-EB7B54485D12}"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40609890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Person-centered thinking approaches and tools can be used to enhance your skills. They can help you hone in on the information needed to create a strong person-centered plan. It’s important to keep in mind that discovery should start with a purpose. It will help you decide which approaches will work best to help identify the critical components of the plan.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A6CEB1F-0951-459F-B6B8-EB7B54485D12}"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621697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B7DE8C0-8664-45C8-BF34-4AF29650F74F}"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13933795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To develop a formal person-centered plan, you will use skills in </a:t>
            </a:r>
            <a:r>
              <a:rPr lang="en-US" altLang="en-US" i="1" dirty="0" err="1" smtClean="0"/>
              <a:t>personcentered</a:t>
            </a:r>
            <a:r>
              <a:rPr lang="en-US" altLang="en-US" i="1" dirty="0" smtClean="0"/>
              <a:t> thinking and discovery. You will organize your approach in ways that work well for each individual. Your goal is to be able to create a strength-based description of the person. It should identify the person’s goals and how best to help the person achieve them. You will need to be flexible and use approaches and skills that make sense for the person. However, purposeful branching conversations will be a foundation.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8B4792F-2F0F-4B3B-AB73-D778A84E8C9E}"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3196952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8B4792F-2F0F-4B3B-AB73-D778A84E8C9E}"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3889942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Discovery for a formal plan is likely to take more than one visit or conversation with the person. It may also take place in a variety of settings. These could include your office, over the phone, or in the person’s home. Discovery could happen in crisis settings, hospitals, schools, or even shelters or jails. This will depend on who uses your services and what their needs are. You may help connect them to another person or organization along the way.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AC7FC31-7BD1-4A9C-A146-ED77FF935314}"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18419242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AC7FC31-7BD1-4A9C-A146-ED77FF935314}"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25323176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A foundational skill and approach to being person-centered is the discovery conversation. A discovery conversation is a branching conversation, meant to elicit what’s important to a person, what’s important for them, and the way they want to balance these aspects of their life. Discovery will also help you identify goals and best support.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7A449C9-D907-4A8C-A5D0-7FF803EA96F2}"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26336087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7A449C9-D907-4A8C-A5D0-7FF803EA96F2}"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641064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7A449C9-D907-4A8C-A5D0-7FF803EA96F2}"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36863852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xmln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338204340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3407566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2911015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701462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16939802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094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3738701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1106695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1158275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3556142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310078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5385136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Person-Centered Planning and Implementation</a:t>
            </a:r>
          </a:p>
        </p:txBody>
      </p:sp>
      <p:sp>
        <p:nvSpPr>
          <p:cNvPr id="3075" name="Subtitle 2"/>
          <p:cNvSpPr>
            <a:spLocks noGrp="1"/>
          </p:cNvSpPr>
          <p:nvPr>
            <p:ph type="subTitle" idx="1"/>
          </p:nvPr>
        </p:nvSpPr>
        <p:spPr/>
        <p:txBody>
          <a:bodyPr/>
          <a:lstStyle/>
          <a:p>
            <a:r>
              <a:rPr lang="en-US" altLang="en-US" smtClean="0"/>
              <a:t>3 Using Person-Centered Thinking Approaches to Support Discovery and Build the Plan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The Discovery Conversation (2/3)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As a PCC professional, you will use the discovery, every day learning, and management approaches taught in the Person-Centered Thinking and Practices course to help explore and organize information as needed. The information you gather in discovery will be used to complete the plan. Remember: You will never include anything in the plan that isn’t approved by the person. (If you’re not sure, try using the guess/ask/write tool). It should also be clear that developing a plan takes time and that the plan is unlikely to be completed after just one meeting with the person.</a:t>
            </a:r>
          </a:p>
        </p:txBody>
      </p:sp>
    </p:spTree>
    <p:extLst>
      <p:ext uri="{BB962C8B-B14F-4D97-AF65-F5344CB8AC3E}">
        <p14:creationId xmlns:p14="http://schemas.microsoft.com/office/powerpoint/2010/main" val="1254974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The Discovery Conversation (3/3)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The discovery conversation may include others who provide support or are important to the person. As a PCC professional, it’s important to be able to work with a variety of people and to allow a pace that works well for everyone involved. Not everyone has experience or comfort with the types of decisions that need to be made. It's important to encourage questions and be patient with each person’s need to process. You must respect the value of silences and pauses.</a:t>
            </a:r>
          </a:p>
        </p:txBody>
      </p:sp>
    </p:spTree>
    <p:extLst>
      <p:ext uri="{BB962C8B-B14F-4D97-AF65-F5344CB8AC3E}">
        <p14:creationId xmlns:p14="http://schemas.microsoft.com/office/powerpoint/2010/main" val="24998686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Discovery Approaches and Tools </a:t>
            </a:r>
          </a:p>
        </p:txBody>
      </p:sp>
      <p:sp>
        <p:nvSpPr>
          <p:cNvPr id="12291" name="Content Placeholder 2"/>
          <p:cNvSpPr>
            <a:spLocks noGrp="1"/>
          </p:cNvSpPr>
          <p:nvPr>
            <p:ph idx="1"/>
          </p:nvPr>
        </p:nvSpPr>
        <p:spPr/>
        <p:txBody>
          <a:bodyPr/>
          <a:lstStyle/>
          <a:p>
            <a:pPr marL="0" indent="0">
              <a:buNone/>
            </a:pPr>
            <a:r>
              <a:rPr lang="en-US" altLang="en-US" sz="2400" dirty="0" smtClean="0"/>
              <a:t>All of these tools and approaches should be used flexibly. As a Person-Centered Counseling professional, you will use them in ways the make sense for each situation and each individual.</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Everyday Learning Approaches and Tools </a:t>
            </a:r>
          </a:p>
        </p:txBody>
      </p:sp>
      <p:sp>
        <p:nvSpPr>
          <p:cNvPr id="14339" name="Content Placeholder 2"/>
          <p:cNvSpPr>
            <a:spLocks noGrp="1"/>
          </p:cNvSpPr>
          <p:nvPr>
            <p:ph idx="1"/>
          </p:nvPr>
        </p:nvSpPr>
        <p:spPr/>
        <p:txBody>
          <a:bodyPr/>
          <a:lstStyle/>
          <a:p>
            <a:pPr marL="0" indent="0">
              <a:buNone/>
            </a:pPr>
            <a:r>
              <a:rPr lang="en-US" altLang="en-US" sz="2400" dirty="0" smtClean="0"/>
              <a:t>These tools and approaches should be used flexibly. As a Person-Centered Counseling professional, you will use them in ways that make sense for each situation and individual.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Approaches and Tools for Managing Information and Expectations </a:t>
            </a:r>
          </a:p>
        </p:txBody>
      </p:sp>
      <p:sp>
        <p:nvSpPr>
          <p:cNvPr id="16387" name="Content Placeholder 2"/>
          <p:cNvSpPr>
            <a:spLocks noGrp="1"/>
          </p:cNvSpPr>
          <p:nvPr>
            <p:ph idx="1"/>
          </p:nvPr>
        </p:nvSpPr>
        <p:spPr/>
        <p:txBody>
          <a:bodyPr/>
          <a:lstStyle/>
          <a:p>
            <a:pPr marL="0" indent="0">
              <a:buNone/>
            </a:pPr>
            <a:r>
              <a:rPr lang="en-US" altLang="en-US" sz="2400" dirty="0" smtClean="0"/>
              <a:t>These tools and approaches should be used flexibly. As a Person-Centered Counseling professional, you will use them in ways that make sense for each situation and individual.</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Bringing It Altogether in a Plan (1/3)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In the next few lessons you will learn more about specifically how discovery from conversations and interactions is organized into a plan. Discovery results will be organized for a purpose. They will be transferred with support and guidance from the person into a one-page description. This will help professionals and other supporters quickly know the most important things about the person in regards to their goals and working with them.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Bringing It Altogether in a Plan (2/3)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The goals will be written from the person’s view and supported by specific, measurable, assigned, relevant, and time bound action steps that you help develop. Other tools such as matching profiles and communication charts may be included as needed to help people carrying out the plan.</a:t>
            </a:r>
          </a:p>
        </p:txBody>
      </p:sp>
    </p:spTree>
    <p:extLst>
      <p:ext uri="{BB962C8B-B14F-4D97-AF65-F5344CB8AC3E}">
        <p14:creationId xmlns:p14="http://schemas.microsoft.com/office/powerpoint/2010/main" val="6840962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Bringing It Altogether in a Plan (3/3)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When more is learned through exploration, problem solving, or negotiating, the plan can be updated. This plan will belong to the person. They will use it in ways that they prefer to experience more continuity in services and supports, more opportunity, and maximum choice, direction, and control in services. As a Person-Centered Counseling professional, you may engage in researching options. You may support the person in evaluating options, including the financial ramifications of choices as part of pulling together the plan.</a:t>
            </a:r>
          </a:p>
        </p:txBody>
      </p:sp>
    </p:spTree>
    <p:extLst>
      <p:ext uri="{BB962C8B-B14F-4D97-AF65-F5344CB8AC3E}">
        <p14:creationId xmlns:p14="http://schemas.microsoft.com/office/powerpoint/2010/main" val="19337041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(1/3)</a:t>
            </a:r>
          </a:p>
        </p:txBody>
      </p:sp>
      <p:sp>
        <p:nvSpPr>
          <p:cNvPr id="3" name="Content Placeholder 2"/>
          <p:cNvSpPr>
            <a:spLocks noGrp="1"/>
          </p:cNvSpPr>
          <p:nvPr>
            <p:ph idx="1"/>
          </p:nvPr>
        </p:nvSpPr>
        <p:spPr/>
        <p:txBody>
          <a:bodyPr rtlCol="0">
            <a:noAutofit/>
          </a:bodyPr>
          <a:lstStyle/>
          <a:p>
            <a:pPr fontAlgn="auto">
              <a:lnSpc>
                <a:spcPct val="100000"/>
              </a:lnSpc>
              <a:spcAft>
                <a:spcPts val="0"/>
              </a:spcAft>
              <a:defRPr/>
            </a:pPr>
            <a:r>
              <a:rPr lang="en-US" sz="2400" dirty="0" smtClean="0"/>
              <a:t>Not every person who contacts the No Wrong Door (NWD) system will be interested in a formal plan immediately. However, using basic person-centered discovery skills in every interaction will support formal planning in the future. </a:t>
            </a:r>
          </a:p>
          <a:p>
            <a:pPr fontAlgn="auto">
              <a:lnSpc>
                <a:spcPct val="100000"/>
              </a:lnSpc>
              <a:spcAft>
                <a:spcPts val="0"/>
              </a:spcAft>
              <a:defRPr/>
            </a:pPr>
            <a:r>
              <a:rPr lang="en-US" sz="2400" dirty="0" smtClean="0"/>
              <a:t>Once a person decides they want a plan, the tools and approaches may be used more formally. Other people the person identifies may be part of discovery and planning. </a:t>
            </a:r>
          </a:p>
          <a:p>
            <a:pPr fontAlgn="auto">
              <a:lnSpc>
                <a:spcPct val="100000"/>
              </a:lnSpc>
              <a:spcAft>
                <a:spcPts val="0"/>
              </a:spcAft>
              <a:defRPr/>
            </a:pPr>
            <a:r>
              <a:rPr lang="en-US" sz="2400" dirty="0" smtClean="0"/>
              <a:t>In the NWD system, a plan is unlikely to be completed after just one interaction. Planning should be paced and organized in a way that makes sense for the situation and the person.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(2/3)</a:t>
            </a:r>
          </a:p>
        </p:txBody>
      </p:sp>
      <p:sp>
        <p:nvSpPr>
          <p:cNvPr id="3" name="Content Placeholder 2"/>
          <p:cNvSpPr>
            <a:spLocks noGrp="1"/>
          </p:cNvSpPr>
          <p:nvPr>
            <p:ph idx="1"/>
          </p:nvPr>
        </p:nvSpPr>
        <p:spPr/>
        <p:txBody>
          <a:bodyPr rtlCol="0">
            <a:noAutofit/>
          </a:bodyPr>
          <a:lstStyle/>
          <a:p>
            <a:pPr fontAlgn="auto">
              <a:lnSpc>
                <a:spcPct val="100000"/>
              </a:lnSpc>
              <a:spcAft>
                <a:spcPts val="0"/>
              </a:spcAft>
              <a:defRPr/>
            </a:pPr>
            <a:r>
              <a:rPr lang="en-US" sz="2400" dirty="0" smtClean="0"/>
              <a:t>Every person-centered thinking tool and approach will work well in a variety of situations. They should be used flexibly in discovery and planning. It can take practice and skill to understand which tool or approach might be best in a given situation.</a:t>
            </a:r>
          </a:p>
        </p:txBody>
      </p:sp>
    </p:spTree>
    <p:extLst>
      <p:ext uri="{BB962C8B-B14F-4D97-AF65-F5344CB8AC3E}">
        <p14:creationId xmlns:p14="http://schemas.microsoft.com/office/powerpoint/2010/main" val="15065150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21696297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(3/3)</a:t>
            </a:r>
          </a:p>
        </p:txBody>
      </p:sp>
      <p:sp>
        <p:nvSpPr>
          <p:cNvPr id="3" name="Content Placeholder 2"/>
          <p:cNvSpPr>
            <a:spLocks noGrp="1"/>
          </p:cNvSpPr>
          <p:nvPr>
            <p:ph sz="half" idx="1"/>
          </p:nvPr>
        </p:nvSpPr>
        <p:spPr/>
        <p:txBody>
          <a:bodyPr rtlCol="0">
            <a:noAutofit/>
          </a:bodyPr>
          <a:lstStyle/>
          <a:p>
            <a:pPr marL="0" indent="0" algn="ctr"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use purposeful, branching conversations and other person-centered thinking skills as part of discovery to guide the development of a person-centered plan.</a:t>
            </a:r>
          </a:p>
        </p:txBody>
      </p:sp>
      <p:sp>
        <p:nvSpPr>
          <p:cNvPr id="2" name="Content Placeholder 1"/>
          <p:cNvSpPr>
            <a:spLocks noGrp="1"/>
          </p:cNvSpPr>
          <p:nvPr>
            <p:ph sz="half" idx="2"/>
          </p:nvPr>
        </p:nvSpPr>
        <p:spPr/>
        <p:txBody>
          <a:bodyPr/>
          <a:lstStyle/>
          <a:p>
            <a:pPr marL="0" indent="0" algn="ctr" fontAlgn="auto">
              <a:lnSpc>
                <a:spcPct val="100000"/>
              </a:lnSpc>
              <a:spcAft>
                <a:spcPts val="0"/>
              </a:spcAft>
              <a:buNone/>
              <a:defRPr/>
            </a:pPr>
            <a:r>
              <a:rPr lang="en-US" sz="2400" b="1" dirty="0" smtClean="0"/>
              <a:t>Reflection on Learning Objective</a:t>
            </a:r>
          </a:p>
          <a:p>
            <a:pPr marL="0" indent="0" fontAlgn="auto">
              <a:lnSpc>
                <a:spcPct val="100000"/>
              </a:lnSpc>
              <a:spcAft>
                <a:spcPts val="0"/>
              </a:spcAft>
              <a:buNone/>
              <a:defRPr/>
            </a:pPr>
            <a:r>
              <a:rPr lang="en-US" sz="2400" dirty="0" smtClean="0"/>
              <a:t>Directions: Review the objective(s) on this page. Write down your answers to the following questions. </a:t>
            </a:r>
          </a:p>
          <a:p>
            <a:pPr marL="514350" indent="-514350" fontAlgn="auto">
              <a:lnSpc>
                <a:spcPct val="100000"/>
              </a:lnSpc>
              <a:spcAft>
                <a:spcPts val="0"/>
              </a:spcAft>
              <a:buFont typeface="+mj-lt"/>
              <a:buAutoNum type="arabicPeriod"/>
              <a:defRPr/>
            </a:pPr>
            <a:r>
              <a:rPr lang="en-US" sz="2200" dirty="0" smtClean="0"/>
              <a:t>What did you learn in this lesson that you felt was important? </a:t>
            </a:r>
          </a:p>
          <a:p>
            <a:pPr marL="514350" indent="-514350" fontAlgn="auto">
              <a:lnSpc>
                <a:spcPct val="100000"/>
              </a:lnSpc>
              <a:spcAft>
                <a:spcPts val="0"/>
              </a:spcAft>
              <a:buFont typeface="+mj-lt"/>
              <a:buAutoNum type="arabicPeriod"/>
              <a:defRPr/>
            </a:pPr>
            <a:r>
              <a:rPr lang="en-US" sz="2200" dirty="0" smtClean="0"/>
              <a:t>What will you do differently because of the content in this lesson? </a:t>
            </a:r>
          </a:p>
          <a:p>
            <a:endParaRPr lang="en-US" sz="2400" dirty="0"/>
          </a:p>
        </p:txBody>
      </p:sp>
    </p:spTree>
    <p:extLst>
      <p:ext uri="{BB962C8B-B14F-4D97-AF65-F5344CB8AC3E}">
        <p14:creationId xmlns:p14="http://schemas.microsoft.com/office/powerpoint/2010/main" val="11260580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Gathering and organizing useful information is a crucial task when helping to develop person-centered plans (PCPs). This discovery process uses purposeful but branching conversations as a core strategy. The skills and approaches from the person-centered thinking course are used to help identify a person’s goals and build the components of the plan. This lesson will review these skills and approaches and the basics of how they relate to formal, written PCPs in the No Wrong Door (NWD) system.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b="1" dirty="0" smtClean="0"/>
              <a:t>Learning Objective </a:t>
            </a:r>
            <a:endParaRPr lang="en-US" sz="2400" b="1" dirty="0"/>
          </a:p>
          <a:p>
            <a:pPr marL="0" indent="0" fontAlgn="auto">
              <a:lnSpc>
                <a:spcPct val="100000"/>
              </a:lnSpc>
              <a:spcAft>
                <a:spcPts val="0"/>
              </a:spcAft>
              <a:buNone/>
              <a:defRPr/>
            </a:pPr>
            <a:r>
              <a:rPr lang="en-US" sz="2400" dirty="0" smtClean="0"/>
              <a:t>After completing this lesson: You will be able to use purposeful, branching conversations and other person-centered thinking skills as part of discovery to guide the development of a person-centered plan.</a:t>
            </a:r>
          </a:p>
        </p:txBody>
      </p:sp>
    </p:spTree>
    <p:extLst>
      <p:ext uri="{BB962C8B-B14F-4D97-AF65-F5344CB8AC3E}">
        <p14:creationId xmlns:p14="http://schemas.microsoft.com/office/powerpoint/2010/main" val="12070788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Discovery for the Purpose of Planning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You may not know right away if a person is going to want to complete a formal person-centered plan (PCP). You may need to support them in meeting high-priority needs right away. However, person-centered discovery starts with your first interaction. It is a part of every interaction you have, even after a plan is developed. Keep in mind, the things you need to know in order to build the basic components of a plan are the very things that any person-centered discovery process should elicit, regardless of the need for a formal plan.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Discovery for the Purpose of Planning (2/2)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It’s critical to have a specific purpose in mind when you engage in discovery. It can be easy to get distracted in discovery. You can become focused on system needs or the needs of others if you are not careful. You must start with the person and purpose in front of you at the moment. This may or may not be a person you develop a plan for. However you should always try to understand what the correct “to/for balance” is for the person you are engaging at the moment.</a:t>
            </a:r>
          </a:p>
        </p:txBody>
      </p:sp>
    </p:spTree>
    <p:extLst>
      <p:ext uri="{BB962C8B-B14F-4D97-AF65-F5344CB8AC3E}">
        <p14:creationId xmlns:p14="http://schemas.microsoft.com/office/powerpoint/2010/main" val="137657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Keeping the Promises of Person-Centered Thinking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It’s important to keep the three promises of person-centered thinking (PCT) whenever you engage people coming to the No Wrong Door (NWD) system. As a reminder these are: </a:t>
            </a:r>
          </a:p>
          <a:p>
            <a:pPr fontAlgn="auto">
              <a:lnSpc>
                <a:spcPct val="100000"/>
              </a:lnSpc>
              <a:spcAft>
                <a:spcPts val="0"/>
              </a:spcAft>
              <a:defRPr/>
            </a:pPr>
            <a:r>
              <a:rPr lang="en-US" sz="2200" dirty="0" smtClean="0"/>
              <a:t>A promise to listen, listen for meaning, and keep listening. </a:t>
            </a:r>
          </a:p>
          <a:p>
            <a:pPr fontAlgn="auto">
              <a:lnSpc>
                <a:spcPct val="100000"/>
              </a:lnSpc>
              <a:spcAft>
                <a:spcPts val="0"/>
              </a:spcAft>
              <a:defRPr/>
            </a:pPr>
            <a:r>
              <a:rPr lang="en-US" sz="2200" dirty="0" smtClean="0"/>
              <a:t>A promise to act on what is said in a timely and person-centered way. A promise to keep working with people to achieve their goals. </a:t>
            </a:r>
          </a:p>
          <a:p>
            <a:pPr fontAlgn="auto">
              <a:lnSpc>
                <a:spcPct val="100000"/>
              </a:lnSpc>
              <a:spcAft>
                <a:spcPts val="0"/>
              </a:spcAft>
              <a:defRPr/>
            </a:pPr>
            <a:r>
              <a:rPr lang="en-US" sz="2200" dirty="0" smtClean="0"/>
              <a:t>A promise to be honest, upfront, and transparent. </a:t>
            </a:r>
          </a:p>
          <a:p>
            <a:pPr fontAlgn="auto">
              <a:lnSpc>
                <a:spcPct val="100000"/>
              </a:lnSpc>
              <a:spcAft>
                <a:spcPts val="0"/>
              </a:spcAft>
              <a:defRPr/>
            </a:pPr>
            <a:r>
              <a:rPr lang="en-US" sz="2200" dirty="0" smtClean="0"/>
              <a:t>A promise to keep people informed about progress, what you can and cannot do, and when you are unsure how to help them yet.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Keeping the Promises of Person-Centered Thinking (2/2)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It’s also important to commit to working in partnership with everyone who must be involved. Be respectful and appreciative of others. Agree to be unconditionally constructive in your interactions around discovery, planning, and problem solving. </a:t>
            </a:r>
          </a:p>
          <a:p>
            <a:pPr marL="0" indent="0" fontAlgn="auto">
              <a:lnSpc>
                <a:spcPct val="100000"/>
              </a:lnSpc>
              <a:spcAft>
                <a:spcPts val="0"/>
              </a:spcAft>
              <a:buNone/>
              <a:defRPr/>
            </a:pPr>
            <a:r>
              <a:rPr lang="en-US" sz="2400" dirty="0" smtClean="0"/>
              <a:t>It is the person's decision whether they want a formal person-centered plan to help meet their goals.</a:t>
            </a:r>
          </a:p>
        </p:txBody>
      </p:sp>
    </p:spTree>
    <p:extLst>
      <p:ext uri="{BB962C8B-B14F-4D97-AF65-F5344CB8AC3E}">
        <p14:creationId xmlns:p14="http://schemas.microsoft.com/office/powerpoint/2010/main" val="30801064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The Discovery Conversation (1/3)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Purposeful branching conversations are foundational to discovery. Branching conversations use open-ended questions and active listening. They share the “spirit of motivational interviewing, which you may already be familiar with at this point. As a Person-Centered Counseling (PCC) professional, you will guide branching conversations. They should lead to identification of the person’s “to/for balance,” which informs the goals of the plan.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do9qtI9ZPMhZ9vHd4p8w9s1GT4c=" pdftag="P" isBookmarkSet="no" bookmark="no" Order="_x0032_"/>
  <Shape xmlns="" ID="mombGxlgwbUJavVaxQkCbk8jpRE="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8FD7DAA8-BC90-401C-B8ED-E3A31B6EB96D}">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37</TotalTime>
  <Words>2355</Words>
  <Application>Microsoft Office PowerPoint</Application>
  <PresentationFormat>Widescreen</PresentationFormat>
  <Paragraphs>94</Paragraphs>
  <Slides>20</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Calibri Light</vt:lpstr>
      <vt:lpstr>Myriad Pro</vt:lpstr>
      <vt:lpstr>Myriad Pro Semibold</vt:lpstr>
      <vt:lpstr>Times New Roman</vt:lpstr>
      <vt:lpstr>Office Theme</vt:lpstr>
      <vt:lpstr>Person-Centered Planning and Implementation</vt:lpstr>
      <vt:lpstr>Introduction</vt:lpstr>
      <vt:lpstr>Welcome! (1/2)</vt:lpstr>
      <vt:lpstr>Welcome! (2/2)</vt:lpstr>
      <vt:lpstr>Discovery for the Purpose of Planning (1/2)</vt:lpstr>
      <vt:lpstr>Discovery for the Purpose of Planning (2/2) </vt:lpstr>
      <vt:lpstr>Keeping the Promises of Person-Centered Thinking (1/2)</vt:lpstr>
      <vt:lpstr>Keeping the Promises of Person-Centered Thinking (2/2)</vt:lpstr>
      <vt:lpstr>The Discovery Conversation (1/3)</vt:lpstr>
      <vt:lpstr>The Discovery Conversation (2/3)</vt:lpstr>
      <vt:lpstr>The Discovery Conversation (3/3)</vt:lpstr>
      <vt:lpstr>Discovery Approaches and Tools </vt:lpstr>
      <vt:lpstr>Everyday Learning Approaches and Tools </vt:lpstr>
      <vt:lpstr>Approaches and Tools for Managing Information and Expectations </vt:lpstr>
      <vt:lpstr>Bringing It Altogether in a Plan (1/3)</vt:lpstr>
      <vt:lpstr>Bringing It Altogether in a Plan (2/3)</vt:lpstr>
      <vt:lpstr>Bringing It Altogether in a Plan (3/3)</vt:lpstr>
      <vt:lpstr>Conclusion and Lesson Review (1/3)</vt:lpstr>
      <vt:lpstr>Conclusion and Lesson Review (2/3)</vt:lpstr>
      <vt:lpstr>Conclusion and Lesson Review (3/3)</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Planning and Implementation: Using Person-Centered Thinking Approaches to Support Discovery and Build the Plan</dc:title>
  <dc:subject>Using Person-Centered Thinking Approaches to Support Discovery and Build the Plan</dc:subject>
  <dc:creator>Administration for Community Living (ACL)</dc:creator>
  <cp:keywords>PCC, NWD, PCT, Discovery, Plan, PCP, conversation, goal, build</cp:keywords>
  <cp:lastModifiedBy>Chang, Rebecca</cp:lastModifiedBy>
  <cp:revision>14</cp:revision>
  <dcterms:created xsi:type="dcterms:W3CDTF">2019-09-03T17:41:04Z</dcterms:created>
  <dcterms:modified xsi:type="dcterms:W3CDTF">2019-12-31T15:51:48Z</dcterms:modified>
</cp:coreProperties>
</file>