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0" autoAdjust="0"/>
    <p:restoredTop sz="94716" autoAdjust="0"/>
  </p:normalViewPr>
  <p:slideViewPr>
    <p:cSldViewPr snapToGrid="0">
      <p:cViewPr varScale="1">
        <p:scale>
          <a:sx n="82" d="100"/>
          <a:sy n="82" d="100"/>
        </p:scale>
        <p:origin x="1192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924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30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59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491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821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9/7/20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286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9/7/20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060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9/7/20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5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9/7/20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0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9/7/20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74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9/7/20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874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28F54-FA96-464F-8054-1432A3126B6A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51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ure showing Figure 1: Prevalence of Chronic Conditions Among Medicare Fee-For-Service Beneficiaries: 2017. The data table is available from the Medicare Chronic Conditions website http://www.cms.gov/Research-Statistics-Data-and-Systems/Statistics-Trends-and-Reports/Chronic-Conditions/Maps_Charts.html and is located in the download zipped file titled “Chronic Conditions Charts: 2017”." title="Figure 1: Prevalence of Chronic Conditions Among Medicare Fee-For-Service Beneficiaries: 20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123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 showing the Figure 10: Per Capita Medicare Spending Among Medicare Fee-For-Service Beneficiaries by Age: 2017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7”." title="Figure 10: Per Capita Medicare Spending Among Medicare Fee-For-Service Beneficiaries by Age: 20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6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 showing the Figure 11: Per Capita Medicare Spending Among Medicare Fee-For-Service Beneficiaries by Sex: 2017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7”." title="Figure 11: Per Capita Medicare Spending Among Medicare Fee-For-Service Beneficiaries by Sex: 20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018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showing the Figure 12: Per Capita Medicare Spending Among Medicare Fee-For-Service Beneficiaries by Medicare &amp; Medicaid Enrollment: 2017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7”." title="Figure 12: Per Capita Medicare Spending Among Medicare Fee-For-Service Beneficiaries by Medicare &amp; Medicaid Enrollment: 20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75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 showing the Figure 13: Distribution of Medicare Fee-For-Service Beneficiaries and Medicare Spending by Number of Chronic Conditions: 2017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7”." title="Figure 13: Distribution of Medicare Fee-For-Service Beneficiaries and Medicare Spending by Number of Chronic Conditions: 20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368" y="277095"/>
            <a:ext cx="8669263" cy="630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50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 showing the Figure 14: Distribution of Medicare Fee-For-Service Beneficiaries and  30-Day Medicare Hospital Readmissions  by Number of Chronic Conditions: 2017. The data table is available from the Medicare Chronic Conditions website http://www.cms.gov/Research-Statistics-Data-and-Systems/Statistics-Trends-and-Reports/Chronic-Conditions/Maps_Charts.html and is located in the download zipped file titled “Chronic Conditions Charts: 2017”." title="Figure 14: Distribution of Medicare Fee-For-Service Beneficiaries and  30-Day Medicare Hospital Readmissions  by Number of Chronic Conditions: 20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320" y="280143"/>
            <a:ext cx="8675360" cy="629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777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 15: Co-morbidity among Chronic Conditions for Medicare Fee-For-Service Beneficiaries: 2017&#10;Figure showing the Figure 15: Co-morbidity among Chronic Conditions for Medicare Fee-For-Service Beneficiaries : 2017. The data table is available from the Medicare Chronic Conditions website http://www.cms.gov/Research-Statistics-Data-and-Systems/Statistics-Trends-and-Reports/Chronic-Conditions/Maps_Charts.html and is located in the download zipped file titled “Chronic Conditions Charts: 2017”.&#10;" title="Figure 15: Co-morbidity among Chronic Conditions for Medicare Fee-For-Service Beneficiaries : 20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320" y="280143"/>
            <a:ext cx="8675360" cy="629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599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showing Figure 2: Prevalence of Chronic Conditions Among Medicare Fee-For-Service Beneficiaries by Age: 2017. The data table is available from the Medicare Chronic Conditions website http://www.cms.gov/Research-Statistics-Data-and-Systems/Statistics-Trends-and-Reports/Chronic-Conditions/Maps_Charts.html and is located in the download zipped file titled “Chronic Conditions Charts: 2017”." title="Figure 2: Prevalence of Chronic Conditions Among Medicare Fee-For-Service Beneficiaries by Age: 20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943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 showing the Figure 3: Prevalence of Chronic Conditions Among Medicare Fee-For-Service Beneficiaries by Sex: 2017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7”." title="Figure 3: Prevalence of Chronic Conditions Among Medicare Fee-For-Service Beneficiaries by Sex: 20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088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 showing the Figure 4: Prevalence of Chronic Conditions Among Medicare Fee-For-Service Beneficiaries by Medicare &amp; Medicaid Enrollment: 2017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7”." title="Figure 4: Prevalence of Chronic Conditions Among Medicare Fee-For-Service Beneficiaries by Medicare &amp; Medicaid Enrollment: 20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460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 showing the Figure 5: Prevalence of Multiple Chronic Conditions Among Medicare Fee-For-Service Beneficiaries: 2017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7”." title="Figure 5: Prevalence of Multiple Chronic Conditions Among Medicare Fee-For-Service Beneficiaries: 20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71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 showing the Figure 6: Prevalence of Multiple Chronic Conditions Among Medicare Fee-For-Service Beneficiaries by Age: 2017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7”." title="Figure 6: Prevalence of Multiple Chronic Conditions Among Medicare Fee-For-Service Beneficiaries by Age: 20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25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 showing the Figure 7: Prevalence of Multiple Chronic Conditions Among Medicare Fee-For-Service Beneficiaries by Sex: 2017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7”." title="Figure 7: Prevalence of Multiple Chronic Conditions Among Medicare Fee-For-Service Beneficiaries by Sex: 20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543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 showing the Figure 8: Prevalence of Multiple Chronic Conditions Among Medicare Fee-For-Service Beneficiaries by Medicare &amp; Medicaid Enrollment: 2017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7”." title="Figure 8: Prevalence of Multiple Chronic Conditions Among Medicare Fee-For-Service Beneficiaries by Medicare &amp; Medicaid Enrollment: 20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31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 showing the Figure 9: Per Capita Medicare Spending Among Medicare Fee-For-Service Beneficiaries: 2017. The data table is available from the Medicare Chronic Conditions website http://www.cms.gov/Research-Statistics-Data-and-Systems/Statistics-Trends-and-Reports/Chronic-Conditions/Maps_Charts.html and is located in the download zipped file titled “Chronic Conditions Charts: 2017”." title="Figure 9: Per Capita Medicare Spending Among Medicare Fee-For-Service Beneficiaries: 20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890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0</Words>
  <Application>Microsoft Macintosh PowerPoint</Application>
  <PresentationFormat>Widescreen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Kimberly Lochner</dc:creator>
  <cp:lastModifiedBy>Timothy McNeill</cp:lastModifiedBy>
  <cp:revision>12</cp:revision>
  <dcterms:created xsi:type="dcterms:W3CDTF">2015-12-30T00:23:10Z</dcterms:created>
  <dcterms:modified xsi:type="dcterms:W3CDTF">2020-09-07T13:38:00Z</dcterms:modified>
</cp:coreProperties>
</file>