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18"/>
  </p:notesMasterIdLst>
  <p:sldIdLst>
    <p:sldId id="256" r:id="rId3"/>
    <p:sldId id="275" r:id="rId4"/>
    <p:sldId id="257" r:id="rId5"/>
    <p:sldId id="267" r:id="rId6"/>
    <p:sldId id="259" r:id="rId7"/>
    <p:sldId id="262" r:id="rId8"/>
    <p:sldId id="274" r:id="rId9"/>
    <p:sldId id="268" r:id="rId10"/>
    <p:sldId id="263" r:id="rId11"/>
    <p:sldId id="264" r:id="rId12"/>
    <p:sldId id="265" r:id="rId13"/>
    <p:sldId id="272" r:id="rId14"/>
    <p:sldId id="269" r:id="rId15"/>
    <p:sldId id="271" r:id="rId16"/>
    <p:sldId id="270" r:id="rId1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77139" autoAdjust="0"/>
  </p:normalViewPr>
  <p:slideViewPr>
    <p:cSldViewPr snapToGrid="0">
      <p:cViewPr varScale="1">
        <p:scale>
          <a:sx n="53" d="100"/>
          <a:sy n="53" d="100"/>
        </p:scale>
        <p:origin x="48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C4DF55A2-D1FC-4476-A64E-0264A2B2EA91}"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D012545A-3EFD-466E-999E-AD574937AB0E}" type="slidenum">
              <a:rPr lang="en-US"/>
              <a:pPr>
                <a:defRPr/>
              </a:pPr>
              <a:t>‹#›</a:t>
            </a:fld>
            <a:endParaRPr lang="en-US"/>
          </a:p>
        </p:txBody>
      </p:sp>
    </p:spTree>
    <p:extLst>
      <p:ext uri="{BB962C8B-B14F-4D97-AF65-F5344CB8AC3E}">
        <p14:creationId xmlns:p14="http://schemas.microsoft.com/office/powerpoint/2010/main" val="230057038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sz="1200" b="0" i="1" u="none" strike="noStrike" kern="1200" baseline="0" dirty="0" smtClean="0">
                <a:solidFill>
                  <a:schemeClr val="tx1"/>
                </a:solidFill>
                <a:latin typeface="+mn-lt"/>
                <a:ea typeface="+mn-ea"/>
                <a:cs typeface="+mn-cs"/>
              </a:rPr>
              <a:t>Welcome to the lesson Further Exploration of Remaining Skills and Tools of Person-Centered Thinking. This lesson is part of the course on Person-Centered Thinking and Practices in the in the Person-Centered Counseling Training Program.</a:t>
            </a: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CBF40A8-5F33-4B6B-A885-09DB0EC66704}"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100012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13D90FB-914B-4BE3-85A9-4055CD5F3152}"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1048385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This lesson reviewed the final tools from the Learning Community’s person-centered thinking approaches. These included the donut sort, matching profile, and one-page description. These tools are not necessarily going to be used in any formal way with most of the people who come to the No Wrong Door system. However, knowing about them helps you enhance your thinking about discovery. They are also resources you can share with others on your team or with anyone who organizes support. You may use them more specifically if you work with someone longer term or help them develop a person-centered plan.</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52F3969-7F53-4067-900C-CB25AEC081BA}"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3791302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52F3969-7F53-4067-900C-CB25AEC081BA}"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520177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52F3969-7F53-4067-900C-CB25AEC081BA}"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3444072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CBF40A8-5F33-4B6B-A885-09DB0EC66704}"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3009489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donut sort supports understanding of responsibilities, opportunities, and boundaries in roles. The details will vary depending on the situation in which these are being reviewed. In the center are core and expected tasks. The first ring is a way of identifying where personal judgment and creativity can come into those tasks or engaging in gray areas. The outer edge is a place where the Person-Centered Counseling professional either should not go or should tread very carefully and only with permission. This tool can help you develop skill in clarifying roles and approaches.</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4B09099-EE94-4663-B993-2B4CD090EDF1}"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1881414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One aspect of service that is often overlooked but extremely important is the match between people and those who support them. A good match usually has a variety of components. However, people who recruit and hire workers often don’t consider all of them when making the decision to match them. For those who rely on a lot of care, the quality of the match can really improve day-to-day living and satisfaction with services. The matching profile can help ensure a good match. In addition, matching to all types of supporters can be done with this tool.</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9782426-3C2F-4703-9E2A-8A3120D2048C}"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957114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9782426-3C2F-4703-9E2A-8A3120D2048C}"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1424119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9782426-3C2F-4703-9E2A-8A3120D2048C}"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221270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Like other tools, you cannot know what to put on a matching profile until you have engaged in discovery. For many people you will never get to this level of detail. This is true even if you complete a person-centered plan for someone. Although you may learn some of these things in that process. However, being familiar with the tool and being able to complete one is a valuable skill. It can be a very powerful tool for organizing information that will improve a person’s life.</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30A1586-27FA-42B9-9DA7-3D48F2E522D8}"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626421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Now we’ll review the final tool in this lesson, the one-page description. A one-page description is a way to organize what is learned through </a:t>
            </a:r>
            <a:r>
              <a:rPr lang="en-US" altLang="en-US" i="1" dirty="0" err="1" smtClean="0"/>
              <a:t>personcentered</a:t>
            </a:r>
            <a:r>
              <a:rPr lang="en-US" altLang="en-US" i="1" dirty="0" smtClean="0"/>
              <a:t> discovery for a specific purpose. It is a quick way to provide a positive introduction to the person and help people quickly understand what is the most important to this person. Completing a one-page description and combining it with goals and action steps is the basis for a person-centered plan. This is described more during the in-person training day and planning course. However, it is introduced here.</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6B00AF3-A6A2-4371-81A1-39FC5DCE7906}"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11272123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One-page descriptions always have the same basic components. However, they can have things added to them if that makes sense the person. You will learn how to translate what you learn from discovery onto the one-page descriptions as part of your role.</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13D90FB-914B-4BE3-85A9-4055CD5F3152}"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12806459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240717929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476666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4013636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831754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9939990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6865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4156744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2127150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158376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411183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785648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94346701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Thinking and Practices</a:t>
            </a:r>
          </a:p>
        </p:txBody>
      </p:sp>
      <p:sp>
        <p:nvSpPr>
          <p:cNvPr id="3075" name="Subtitle 2"/>
          <p:cNvSpPr>
            <a:spLocks noGrp="1"/>
          </p:cNvSpPr>
          <p:nvPr>
            <p:ph type="subTitle" idx="1"/>
          </p:nvPr>
        </p:nvSpPr>
        <p:spPr/>
        <p:txBody>
          <a:bodyPr/>
          <a:lstStyle/>
          <a:p>
            <a:r>
              <a:rPr lang="en-US" altLang="en-US" smtClean="0"/>
              <a:t>11 Further Exploration of the Remaining Skills and Tools of Person-Centered Thinking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One-Page Descriptions </a:t>
            </a:r>
          </a:p>
        </p:txBody>
      </p:sp>
      <p:sp>
        <p:nvSpPr>
          <p:cNvPr id="18435" name="Content Placeholder 2"/>
          <p:cNvSpPr>
            <a:spLocks noGrp="1"/>
          </p:cNvSpPr>
          <p:nvPr>
            <p:ph idx="1"/>
          </p:nvPr>
        </p:nvSpPr>
        <p:spPr/>
        <p:txBody>
          <a:bodyPr/>
          <a:lstStyle/>
          <a:p>
            <a:pPr marL="0" indent="0">
              <a:lnSpc>
                <a:spcPct val="100000"/>
              </a:lnSpc>
              <a:buNone/>
            </a:pPr>
            <a:r>
              <a:rPr lang="en-US" altLang="en-US" sz="2400" dirty="0" smtClean="0"/>
              <a:t>One-page descriptions are a surprisingly simple but powerful way to convey the most important information about a person. They quickly help people know what others like and admire about the person. They hone in on what’s most important to the person based on the defined purpose of discovery. They clearly identify how to support the person best and who would be a good match as far as support. One-page descriptions can help others know right away how to be person-centered. They also help ensure that the important information learned is not lost. They help carry the person’s positive reputation forward.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Learning to Complete the One-Page Descriptions (1/2)</a:t>
            </a:r>
          </a:p>
        </p:txBody>
      </p:sp>
      <p:sp>
        <p:nvSpPr>
          <p:cNvPr id="3" name="Content Placeholder 2"/>
          <p:cNvSpPr>
            <a:spLocks noGrp="1"/>
          </p:cNvSpPr>
          <p:nvPr>
            <p:ph idx="1"/>
          </p:nvPr>
        </p:nvSpPr>
        <p:spPr>
          <a:xfrm>
            <a:off x="838200" y="1825625"/>
            <a:ext cx="10515600" cy="4784725"/>
          </a:xfrm>
        </p:spPr>
        <p:txBody>
          <a:bodyPr rtlCol="0">
            <a:normAutofit/>
          </a:bodyPr>
          <a:lstStyle/>
          <a:p>
            <a:pPr marL="0" indent="0" fontAlgn="auto">
              <a:spcAft>
                <a:spcPts val="0"/>
              </a:spcAft>
              <a:buNone/>
              <a:defRPr/>
            </a:pPr>
            <a:r>
              <a:rPr lang="en-US" sz="2400" dirty="0" smtClean="0"/>
              <a:t>As part of your in-person training you will get a chance to use a variety of the discovery approaches. You will use these to create your own one-page description. It will clarify your strengths, what’s important to you, and how best to support you in your role as a Person-Centered Counseling (PCC) professional. </a:t>
            </a:r>
          </a:p>
          <a:p>
            <a:pPr marL="0" indent="0" fontAlgn="auto">
              <a:spcAft>
                <a:spcPts val="0"/>
              </a:spcAft>
              <a:buNone/>
              <a:defRPr/>
            </a:pPr>
            <a:r>
              <a:rPr lang="en-US" sz="2400" dirty="0" smtClean="0"/>
              <a:t>The items listed on the description can be useful to you in understanding your role and what you are especially good at. They can help your coworkers in working with you. They will understand more about what drives you in your role. They will understand what strengths you bring. They will know more about how to support you in being maximally effective.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Learning to Complete the One-Page Descriptions (2/2)</a:t>
            </a:r>
          </a:p>
        </p:txBody>
      </p:sp>
      <p:sp>
        <p:nvSpPr>
          <p:cNvPr id="3" name="Content Placeholder 2"/>
          <p:cNvSpPr>
            <a:spLocks noGrp="1"/>
          </p:cNvSpPr>
          <p:nvPr>
            <p:ph idx="1"/>
          </p:nvPr>
        </p:nvSpPr>
        <p:spPr>
          <a:xfrm>
            <a:off x="838200" y="1825625"/>
            <a:ext cx="10515600" cy="4784725"/>
          </a:xfrm>
        </p:spPr>
        <p:txBody>
          <a:bodyPr rtlCol="0">
            <a:normAutofit/>
          </a:bodyPr>
          <a:lstStyle/>
          <a:p>
            <a:pPr marL="0" indent="0" fontAlgn="auto">
              <a:spcAft>
                <a:spcPts val="0"/>
              </a:spcAft>
              <a:buNone/>
              <a:defRPr/>
            </a:pPr>
            <a:r>
              <a:rPr lang="en-US" sz="2400" dirty="0" smtClean="0"/>
              <a:t>Many people use one-page descriptions without goals or actions steps, but they are always built around a purpose. These quickly provide important information that makes it easier to work with others, such as new clinicians or direct support professionals.</a:t>
            </a:r>
          </a:p>
          <a:p>
            <a:pPr marL="0" indent="0" fontAlgn="auto">
              <a:spcAft>
                <a:spcPts val="0"/>
              </a:spcAft>
              <a:buNone/>
              <a:defRPr/>
            </a:pPr>
            <a:r>
              <a:rPr lang="en-US" sz="2400" dirty="0" smtClean="0"/>
              <a:t>Remember, you never develop a one-page description or a matching profile for someone. You can do it with someone if they are interested. You also never place anything on the description that isn’t approved by the person and in words that are meaningful to them. (Remember: Use the guess/ask/write approach.)</a:t>
            </a:r>
          </a:p>
        </p:txBody>
      </p:sp>
    </p:spTree>
    <p:extLst>
      <p:ext uri="{BB962C8B-B14F-4D97-AF65-F5344CB8AC3E}">
        <p14:creationId xmlns:p14="http://schemas.microsoft.com/office/powerpoint/2010/main" val="35632093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(1/3)</a:t>
            </a:r>
          </a:p>
        </p:txBody>
      </p:sp>
      <p:sp>
        <p:nvSpPr>
          <p:cNvPr id="3" name="Content Placeholder 2"/>
          <p:cNvSpPr>
            <a:spLocks noGrp="1"/>
          </p:cNvSpPr>
          <p:nvPr>
            <p:ph idx="1"/>
          </p:nvPr>
        </p:nvSpPr>
        <p:spPr/>
        <p:txBody>
          <a:bodyPr rtlCol="0">
            <a:normAutofit/>
          </a:bodyPr>
          <a:lstStyle/>
          <a:p>
            <a:pPr fontAlgn="auto">
              <a:lnSpc>
                <a:spcPct val="100000"/>
              </a:lnSpc>
              <a:spcAft>
                <a:spcPts val="0"/>
              </a:spcAft>
              <a:defRPr/>
            </a:pPr>
            <a:r>
              <a:rPr lang="en-US" sz="2400" dirty="0" smtClean="0"/>
              <a:t>The donut sort is helpful when roles and boundaries are not clear in a given situation. It can prevent the professional from “over-doing” for a person. It can also ensure the professional is not under-performing. Clarity around expectations encourages creativity and judgment around the areas of responsibility.</a:t>
            </a:r>
          </a:p>
          <a:p>
            <a:pPr fontAlgn="auto">
              <a:lnSpc>
                <a:spcPct val="100000"/>
              </a:lnSpc>
              <a:spcAft>
                <a:spcPts val="0"/>
              </a:spcAft>
              <a:defRPr/>
            </a:pPr>
            <a:r>
              <a:rPr lang="en-US" sz="2400" dirty="0" smtClean="0"/>
              <a:t>A good match between a person and someone who provides support is an important part of satisfaction with life.</a:t>
            </a:r>
          </a:p>
        </p:txBody>
      </p:sp>
    </p:spTree>
    <p:extLst>
      <p:ext uri="{BB962C8B-B14F-4D97-AF65-F5344CB8AC3E}">
        <p14:creationId xmlns:p14="http://schemas.microsoft.com/office/powerpoint/2010/main" val="16458441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(2/3)</a:t>
            </a:r>
          </a:p>
        </p:txBody>
      </p:sp>
      <p:sp>
        <p:nvSpPr>
          <p:cNvPr id="3" name="Content Placeholder 2"/>
          <p:cNvSpPr>
            <a:spLocks noGrp="1"/>
          </p:cNvSpPr>
          <p:nvPr>
            <p:ph idx="1"/>
          </p:nvPr>
        </p:nvSpPr>
        <p:spPr/>
        <p:txBody>
          <a:bodyPr rtlCol="0">
            <a:normAutofit/>
          </a:bodyPr>
          <a:lstStyle/>
          <a:p>
            <a:pPr fontAlgn="auto">
              <a:spcAft>
                <a:spcPts val="0"/>
              </a:spcAft>
              <a:defRPr/>
            </a:pPr>
            <a:r>
              <a:rPr lang="en-US" sz="2400" dirty="0" smtClean="0"/>
              <a:t>The matching profile helps clarify supports and skill needed. It also helps clarify characteristics and shared interests that support a good working relationship.</a:t>
            </a:r>
          </a:p>
          <a:p>
            <a:pPr fontAlgn="auto">
              <a:spcAft>
                <a:spcPts val="0"/>
              </a:spcAft>
              <a:defRPr/>
            </a:pPr>
            <a:r>
              <a:rPr lang="en-US" sz="2400" dirty="0" smtClean="0"/>
              <a:t>The one-page description can organize discovery. It quickly provides a positive introduction and a snapshot of the most critical aspects of important to and best support. The one-page description tool is a personal document. It should only be initiated if a person sees value in it. Nothing should appear on it that isn’t approved by the person and written from their view.</a:t>
            </a:r>
          </a:p>
        </p:txBody>
      </p:sp>
    </p:spTree>
    <p:extLst>
      <p:ext uri="{BB962C8B-B14F-4D97-AF65-F5344CB8AC3E}">
        <p14:creationId xmlns:p14="http://schemas.microsoft.com/office/powerpoint/2010/main" val="1622402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(3/3) </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describe the donut sort, matching profile, and one-page description and how they may be valuable in assisting people to define and obtain person-centered support.</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sz="2400" b="1" dirty="0"/>
              <a:t>Reflection on Learning </a:t>
            </a:r>
            <a:r>
              <a:rPr lang="en-US" sz="2400" b="1" dirty="0" smtClean="0"/>
              <a:t>Objective</a:t>
            </a:r>
          </a:p>
          <a:p>
            <a:pPr marL="0" indent="0" fontAlgn="auto">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514350" indent="-514350" fontAlgn="auto">
              <a:spcAft>
                <a:spcPts val="0"/>
              </a:spcAft>
              <a:buFont typeface="+mj-lt"/>
              <a:buAutoNum type="arabicPeriod"/>
              <a:defRPr/>
            </a:pPr>
            <a:r>
              <a:rPr lang="en-US" sz="2400" dirty="0" smtClean="0"/>
              <a:t>What </a:t>
            </a:r>
            <a:r>
              <a:rPr lang="en-US" sz="2400" dirty="0"/>
              <a:t>did you learn in this lesson that you felt was important? </a:t>
            </a:r>
          </a:p>
          <a:p>
            <a:pPr marL="514350" indent="-514350" fontAlgn="auto">
              <a:spcAft>
                <a:spcPts val="0"/>
              </a:spcAft>
              <a:buFont typeface="+mj-lt"/>
              <a:buAutoNum type="arabicPeriod"/>
              <a:defRPr/>
            </a:pPr>
            <a:r>
              <a:rPr lang="en-US" sz="2400" dirty="0" smtClean="0"/>
              <a:t>What </a:t>
            </a:r>
            <a:r>
              <a:rPr lang="en-US" sz="2400" dirty="0"/>
              <a:t>will you do differently because of the content in this lesson? </a:t>
            </a:r>
          </a:p>
          <a:p>
            <a:endParaRPr lang="en-US" sz="2400" dirty="0"/>
          </a:p>
        </p:txBody>
      </p:sp>
    </p:spTree>
    <p:extLst>
      <p:ext uri="{BB962C8B-B14F-4D97-AF65-F5344CB8AC3E}">
        <p14:creationId xmlns:p14="http://schemas.microsoft.com/office/powerpoint/2010/main" val="31675889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9340636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Being able to discover what is important to and for a person and their correct balance is a central role for a Person-Centered Counseling (PCC) professional. Being able to use that information to provide meaningful decision support is also a role. Often that work is done informally and quickly. A PCC professional may only have one interaction with a person. However, in other situations there may be ongoing work to help a person engage support in a meaningful way. The tools in this lesson are more helpful in situations where a lengthier discovery process is needed and roles and expectations must be clarified.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describe the donut sort, matching profile, and one-page description and how they may be valuable in assisting people to define and obtain person-centered support.</a:t>
            </a:r>
          </a:p>
        </p:txBody>
      </p:sp>
    </p:spTree>
    <p:extLst>
      <p:ext uri="{BB962C8B-B14F-4D97-AF65-F5344CB8AC3E}">
        <p14:creationId xmlns:p14="http://schemas.microsoft.com/office/powerpoint/2010/main" val="11012140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The Donut Sort </a:t>
            </a:r>
          </a:p>
        </p:txBody>
      </p:sp>
      <p:sp>
        <p:nvSpPr>
          <p:cNvPr id="8195" name="Content Placeholder 2"/>
          <p:cNvSpPr>
            <a:spLocks noGrp="1"/>
          </p:cNvSpPr>
          <p:nvPr>
            <p:ph idx="1"/>
          </p:nvPr>
        </p:nvSpPr>
        <p:spPr/>
        <p:txBody>
          <a:bodyPr/>
          <a:lstStyle/>
          <a:p>
            <a:pPr marL="0" indent="0">
              <a:lnSpc>
                <a:spcPct val="100000"/>
              </a:lnSpc>
              <a:buNone/>
            </a:pPr>
            <a:r>
              <a:rPr lang="en-US" altLang="en-US" sz="2400" dirty="0" smtClean="0"/>
              <a:t>Here the donut sort has been used to identify some core responsibilities, opportunities, and boundaries in the roles of Person-Centered Counseling (PCC) professionals.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Matching Profile (1/4)</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A good match between people and those that help them is a component of care that can really make a difference. Many people who arrange support are not used to considering these aspects. However, we often engage this matching informally in our own lives. When we talk about a doctor with a good “bed side manner,” we are saying that they are a good match for us. When we identify a therapist we feel we can work with, it probably has more to do with the match than specific credentials.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Matching Profile (</a:t>
            </a:r>
            <a:r>
              <a:rPr lang="en-US" altLang="en-US" dirty="0"/>
              <a:t>2</a:t>
            </a:r>
            <a:r>
              <a:rPr lang="en-US" altLang="en-US" dirty="0" smtClean="0"/>
              <a:t>/4)</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A professional who is able to communicate and act in a way that works for us if often priceless. Sometimes, in a crisis, we will see a professional that we don’t like. But as soon as the crisis has passed, we will either stop services altogether or find a better match.</a:t>
            </a:r>
          </a:p>
        </p:txBody>
      </p:sp>
    </p:spTree>
    <p:extLst>
      <p:ext uri="{BB962C8B-B14F-4D97-AF65-F5344CB8AC3E}">
        <p14:creationId xmlns:p14="http://schemas.microsoft.com/office/powerpoint/2010/main" val="36531182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Matching Profile (3/4)</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People with long-term services and supports needs often have many professionals and paid caregivers in their lives. As a result they spend much more time having to adjust to others and learn about others in order to get their needs met. Part of being person-centered is considering how to minimize this impact. Having a formal person-centered plan that lists the characteristics of the people who support the individual best can be helpful. The matching profile can help clarify and organize this information as needed.</a:t>
            </a:r>
          </a:p>
        </p:txBody>
      </p:sp>
    </p:spTree>
    <p:extLst>
      <p:ext uri="{BB962C8B-B14F-4D97-AF65-F5344CB8AC3E}">
        <p14:creationId xmlns:p14="http://schemas.microsoft.com/office/powerpoint/2010/main" val="35874093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Matching Profile (4/4)</a:t>
            </a:r>
          </a:p>
        </p:txBody>
      </p:sp>
      <p:sp>
        <p:nvSpPr>
          <p:cNvPr id="16387" name="Content Placeholder 2"/>
          <p:cNvSpPr>
            <a:spLocks noGrp="1"/>
          </p:cNvSpPr>
          <p:nvPr>
            <p:ph idx="1"/>
          </p:nvPr>
        </p:nvSpPr>
        <p:spPr/>
        <p:txBody>
          <a:bodyPr/>
          <a:lstStyle/>
          <a:p>
            <a:pPr marL="0" indent="0">
              <a:lnSpc>
                <a:spcPct val="100000"/>
              </a:lnSpc>
              <a:buNone/>
            </a:pPr>
            <a:r>
              <a:rPr lang="en-US" altLang="en-US" sz="2400" dirty="0" smtClean="0"/>
              <a:t>Currently, there is a shortage of direct support professionals in many communities. As a result, providers, families, and people who hire directly may be reluctant to consider all four aspects of a match. They may feel that there are too few choices to be selective. However, a good match works both ways. Paid caregivers are also more satisfied with a good match. They enjoy their work more. That means that once found, they are more likely to stay.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9n+cAOydgM/AywTcL3jRTAhWsLU="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BB3FA26F-25A3-4355-99BC-49C47718AA17}">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49</TotalTime>
  <Words>1889</Words>
  <Application>Microsoft Office PowerPoint</Application>
  <PresentationFormat>Widescreen</PresentationFormat>
  <Paragraphs>68</Paragraphs>
  <Slides>15</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Myriad Pro</vt:lpstr>
      <vt:lpstr>Myriad Pro Semibold</vt:lpstr>
      <vt:lpstr>Times New Roman</vt:lpstr>
      <vt:lpstr>Office Theme</vt:lpstr>
      <vt:lpstr>Person-Centered Thinking and Practices</vt:lpstr>
      <vt:lpstr>Introduction</vt:lpstr>
      <vt:lpstr>Welcome! (1/2)</vt:lpstr>
      <vt:lpstr>Welcome! (2/2)</vt:lpstr>
      <vt:lpstr>The Donut Sort </vt:lpstr>
      <vt:lpstr>Matching Profile (1/4)</vt:lpstr>
      <vt:lpstr>Matching Profile (2/4)</vt:lpstr>
      <vt:lpstr>Matching Profile (3/4)</vt:lpstr>
      <vt:lpstr>Matching Profile (4/4)</vt:lpstr>
      <vt:lpstr>One-Page Descriptions </vt:lpstr>
      <vt:lpstr>Learning to Complete the One-Page Descriptions (1/2)</vt:lpstr>
      <vt:lpstr>Learning to Complete the One-Page Descriptions (2/2)</vt:lpstr>
      <vt:lpstr>Conclusion and Lesson Review (1/3)</vt:lpstr>
      <vt:lpstr>Conclusion and Lesson Review (2/3)</vt:lpstr>
      <vt:lpstr>Conclusion and Lesson Review (3/3) </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Further Exploration of the Remaining Skills and Tools of Person-Centered Thinking</dc:title>
  <dc:subject>Further Exploration of the Remaining Skills and Tools of Person-Centered Thinking</dc:subject>
  <dc:creator>Administration for Community Living (ACL)</dc:creator>
  <cp:keywords>NWD, PCT, PCC, interaction, information, discovery, roles, expectations, donut sort, matching profile, description, define, obtain, support</cp:keywords>
  <cp:lastModifiedBy>Weiss, Falyn</cp:lastModifiedBy>
  <cp:revision>12</cp:revision>
  <dcterms:created xsi:type="dcterms:W3CDTF">2019-08-28T15:00:21Z</dcterms:created>
  <dcterms:modified xsi:type="dcterms:W3CDTF">2019-12-28T01:20:37Z</dcterms:modified>
</cp:coreProperties>
</file>