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5"/>
    <p:sldMasterId id="2147498221" r:id="rId6"/>
  </p:sldMasterIdLst>
  <p:notesMasterIdLst>
    <p:notesMasterId r:id="rId23"/>
  </p:notesMasterIdLst>
  <p:handoutMasterIdLst>
    <p:handoutMasterId r:id="rId24"/>
  </p:handoutMasterIdLst>
  <p:sldIdLst>
    <p:sldId id="405" r:id="rId7"/>
    <p:sldId id="783" r:id="rId8"/>
    <p:sldId id="808" r:id="rId9"/>
    <p:sldId id="621" r:id="rId10"/>
    <p:sldId id="486" r:id="rId11"/>
    <p:sldId id="790" r:id="rId12"/>
    <p:sldId id="797" r:id="rId13"/>
    <p:sldId id="802" r:id="rId14"/>
    <p:sldId id="803" r:id="rId15"/>
    <p:sldId id="806" r:id="rId16"/>
    <p:sldId id="804" r:id="rId17"/>
    <p:sldId id="809" r:id="rId18"/>
    <p:sldId id="805" r:id="rId19"/>
    <p:sldId id="807" r:id="rId20"/>
    <p:sldId id="677" r:id="rId21"/>
    <p:sldId id="506" r:id="rId22"/>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C51218-5ABB-E2B0-4A72-2E9DFB579BE2}" name="Zontine, Catherine G" initials="CZ" userId="S::catherine.zontine@lewin.com::707193e5-160a-45f7-9eba-142852757c89" providerId="AD"/>
  <p188:author id="{2326AC1A-7D96-A08C-D440-D038C780988F}" name="Nkooyooyo, Evelyn" initials="EN" userId="S::evelyn.nkooyooyo@lewin.com::20906f7e-c35e-4e57-9152-5c7d2061f429" providerId="AD"/>
  <p188:author id="{9A64201F-C37E-5739-5839-2B142D2C6E04}" name="Brady, Patrick" initials="BP" userId="S::patrick.brady@Lewin.com::18692fa2-3348-4482-abed-7fc46ada7fdd" providerId="AD"/>
  <p188:author id="{0C194651-6EFA-4F66-6C47-66C1113E746E}" name="Mitchell, Hayley M" initials="HM" userId="S::hayley.mitchell@lewin.com::1bb9943d-3249-4661-90c4-14d7a72be28b" providerId="AD"/>
  <p188:author id="{5C65FC75-816F-57F1-E489-65C405A01824}" name="Kulinski, Kristie (ACL)" initials="KK" userId="S::Kristie.Kulinski@acl.hhs.gov::d7b33960-6c96-4d51-9fc7-cba4ef1085e5" providerId="AD"/>
  <p188:author id="{D0DE2699-309E-6D52-6E94-E44F6FAF2987}" name="Heller, Victoria C" initials="VH" userId="S::victoria.heller@lewin.com::05b01494-75fe-494a-bfec-3a4667493fff" providerId="AD"/>
  <p188:author id="{339517A3-311B-996D-9E25-0A6792656C27}" name="Nkooyooyo, Evelyn" initials="EN" userId="S::evelyn.nkooyooyo@Lewin.com::5c73c2f2-48a2-4335-830e-128f986cf0f5" providerId="AD"/>
  <p188:author id="{1AE56CA4-706E-8374-41BB-CFCDE3FEF712}" name="Owczarski, Kelly" initials="OK" userId="S::Kelly.Owczarski@Lewin.com::45c10e73-5c1d-4d4f-978a-96821e7d5d3e" providerId="AD"/>
  <p188:author id="{87075CA9-4760-EDCE-6066-03213CCF8DB1}" name="Mitchell, Hayley" initials="MH" userId="S::hayley.mitchell@Lewin.com::64c8e8b0-0184-47a8-8596-18781bacde56" providerId="AD"/>
  <p188:author id="{05A899CF-09A0-0AC5-B449-0A64380BED9F}" name="Mitchell, Hayley M" initials="HM" userId="S::hmitche1@corpitsvcs.com::1bb9943d-3249-4661-90c4-14d7a72be28b" providerId="AD"/>
  <p188:author id="{61A873FB-D5BE-1806-C81B-8B44CBC8FD90}" name="Johnson, Heather" initials="JH" userId="S::heather.johnson@Lewin.com::c2b2538f-a9cd-4709-bce5-48da2e37935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Patrick" initials="P" lastIdx="13" clrIdx="6">
    <p:extLst>
      <p:ext uri="{19B8F6BF-5375-455C-9EA6-DF929625EA0E}">
        <p15:presenceInfo xmlns:p15="http://schemas.microsoft.com/office/powerpoint/2012/main" userId="S::patrick.brady@Lewin.com::18692fa2-3348-4482-abed-7fc46ada7fdd" providerId="AD"/>
      </p:ext>
    </p:extLst>
  </p:cmAuthor>
  <p:cmAuthor id="1" name="Hayley Mitchell" initials="HM" lastIdx="7" clrIdx="0">
    <p:extLst>
      <p:ext uri="{19B8F6BF-5375-455C-9EA6-DF929625EA0E}">
        <p15:presenceInfo xmlns:p15="http://schemas.microsoft.com/office/powerpoint/2012/main" userId="Hayley Mitchell" providerId="None"/>
      </p:ext>
    </p:extLst>
  </p:cmAuthor>
  <p:cmAuthor id="8" name="Gerhard, Lori (ACL)" initials="GL(" lastIdx="18" clrIdx="7">
    <p:extLst>
      <p:ext uri="{19B8F6BF-5375-455C-9EA6-DF929625EA0E}">
        <p15:presenceInfo xmlns:p15="http://schemas.microsoft.com/office/powerpoint/2012/main" userId="S::Lori.Gerhard@acl.hhs.gov::cd074326-5b7e-44d0-b4a8-cf2086958705" providerId="AD"/>
      </p:ext>
    </p:extLst>
  </p:cmAuthor>
  <p:cmAuthor id="2" name="Brady, Patrick" initials="BP" lastIdx="16" clrIdx="1">
    <p:extLst>
      <p:ext uri="{19B8F6BF-5375-455C-9EA6-DF929625EA0E}">
        <p15:presenceInfo xmlns:p15="http://schemas.microsoft.com/office/powerpoint/2012/main" userId="S-1-5-21-602162358-1897051121-1417001333-16653" providerId="AD"/>
      </p:ext>
    </p:extLst>
  </p:cmAuthor>
  <p:cmAuthor id="9" name="Mitchell, Hayley" initials="MH [2]" lastIdx="14" clrIdx="8">
    <p:extLst>
      <p:ext uri="{19B8F6BF-5375-455C-9EA6-DF929625EA0E}">
        <p15:presenceInfo xmlns:p15="http://schemas.microsoft.com/office/powerpoint/2012/main" userId="S::hayley.mitchell@Lewin.com::64c8e8b0-0184-47a8-8596-18781bacde56" providerId="AD"/>
      </p:ext>
    </p:extLst>
  </p:cmAuthor>
  <p:cmAuthor id="3" name="Ryan, Caroline (ACL)" initials="RC(" lastIdx="6" clrIdx="2">
    <p:extLst>
      <p:ext uri="{19B8F6BF-5375-455C-9EA6-DF929625EA0E}">
        <p15:presenceInfo xmlns:p15="http://schemas.microsoft.com/office/powerpoint/2012/main" userId="S-1-5-21-1747495209-1248221918-2216747781-28024" providerId="AD"/>
      </p:ext>
    </p:extLst>
  </p:cmAuthor>
  <p:cmAuthor id="10" name="Pham, Jessica" initials="PJ" lastIdx="1" clrIdx="9">
    <p:extLst>
      <p:ext uri="{19B8F6BF-5375-455C-9EA6-DF929625EA0E}">
        <p15:presenceInfo xmlns:p15="http://schemas.microsoft.com/office/powerpoint/2012/main" userId="S::jessica.pham@Lewin.com::cd7419b6-31ad-4933-831b-0c7b1deb7e85" providerId="AD"/>
      </p:ext>
    </p:extLst>
  </p:cmAuthor>
  <p:cmAuthor id="4" name="Mitchell, Hayley" initials="MH" lastIdx="51" clrIdx="3">
    <p:extLst>
      <p:ext uri="{19B8F6BF-5375-455C-9EA6-DF929625EA0E}">
        <p15:presenceInfo xmlns:p15="http://schemas.microsoft.com/office/powerpoint/2012/main" userId="S-1-5-21-602162358-1897051121-1417001333-21376" providerId="AD"/>
      </p:ext>
    </p:extLst>
  </p:cmAuthor>
  <p:cmAuthor id="11" name="Wright, Victoria (ACL)" initials="WV( [2]" lastIdx="5" clrIdx="10">
    <p:extLst>
      <p:ext uri="{19B8F6BF-5375-455C-9EA6-DF929625EA0E}">
        <p15:presenceInfo xmlns:p15="http://schemas.microsoft.com/office/powerpoint/2012/main" userId="S::Victoria.Wright@acl.hhs.gov::e02c1567-2856-4ec3-9643-c1322a4990d3" providerId="AD"/>
      </p:ext>
    </p:extLst>
  </p:cmAuthor>
  <p:cmAuthor id="5" name="Caroline Ryan" initials="CR" lastIdx="7" clrIdx="4">
    <p:extLst>
      <p:ext uri="{19B8F6BF-5375-455C-9EA6-DF929625EA0E}">
        <p15:presenceInfo xmlns:p15="http://schemas.microsoft.com/office/powerpoint/2012/main" userId="Caroline Ryan" providerId="None"/>
      </p:ext>
    </p:extLst>
  </p:cmAuthor>
  <p:cmAuthor id="6" name="Wright, Victoria (ACL)" initials="WV(" lastIdx="4" clrIdx="5">
    <p:extLst>
      <p:ext uri="{19B8F6BF-5375-455C-9EA6-DF929625EA0E}">
        <p15:presenceInfo xmlns:p15="http://schemas.microsoft.com/office/powerpoint/2012/main" userId="S-1-5-21-1747495209-1248221918-2216747781-1409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250"/>
    <a:srgbClr val="08508C"/>
    <a:srgbClr val="A80000"/>
    <a:srgbClr val="F9A11B"/>
    <a:srgbClr val="FDEBD1"/>
    <a:srgbClr val="EAC3C6"/>
    <a:srgbClr val="C01F2E"/>
    <a:srgbClr val="BCDCFA"/>
    <a:srgbClr val="0A5090"/>
    <a:srgbClr val="095E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078227-E1D5-4B3B-8DDF-27E4DB051233}" v="19" dt="2026-10-21T13:49:59.02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7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6725"/>
          </a:xfrm>
          <a:prstGeom prst="rect">
            <a:avLst/>
          </a:prstGeom>
        </p:spPr>
        <p:txBody>
          <a:bodyPr vert="horz" lIns="93663" tIns="46832" rIns="93663" bIns="46832" rtlCol="0"/>
          <a:lstStyle>
            <a:lvl1pPr algn="l" eaLnBrk="1" hangingPunct="1">
              <a:defRPr sz="1300">
                <a:cs typeface="Arial" charset="0"/>
              </a:defRPr>
            </a:lvl1pPr>
          </a:lstStyle>
          <a:p>
            <a:pPr>
              <a:defRPr/>
            </a:pPr>
            <a:endParaRPr lang="en-US"/>
          </a:p>
        </p:txBody>
      </p:sp>
      <p:sp>
        <p:nvSpPr>
          <p:cNvPr id="3" name="Date Placeholder 2"/>
          <p:cNvSpPr>
            <a:spLocks noGrp="1"/>
          </p:cNvSpPr>
          <p:nvPr>
            <p:ph type="dt" sz="quarter" idx="1"/>
          </p:nvPr>
        </p:nvSpPr>
        <p:spPr>
          <a:xfrm>
            <a:off x="3971925" y="0"/>
            <a:ext cx="3036888" cy="466725"/>
          </a:xfrm>
          <a:prstGeom prst="rect">
            <a:avLst/>
          </a:prstGeom>
        </p:spPr>
        <p:txBody>
          <a:bodyPr vert="horz" lIns="93663" tIns="46832" rIns="93663" bIns="46832" rtlCol="0"/>
          <a:lstStyle>
            <a:lvl1pPr algn="r" eaLnBrk="1" hangingPunct="1">
              <a:defRPr sz="1300">
                <a:cs typeface="Arial" charset="0"/>
              </a:defRPr>
            </a:lvl1pPr>
          </a:lstStyle>
          <a:p>
            <a:pPr>
              <a:defRPr/>
            </a:pPr>
            <a:fld id="{1234F8BF-240D-47B3-8131-549885B9F931}" type="datetimeFigureOut">
              <a:rPr lang="en-US"/>
              <a:pPr>
                <a:defRPr/>
              </a:pPr>
              <a:t>10/22/2026</a:t>
            </a:fld>
            <a:endParaRPr lang="en-US"/>
          </a:p>
        </p:txBody>
      </p:sp>
      <p:sp>
        <p:nvSpPr>
          <p:cNvPr id="4" name="Footer Placeholder 3"/>
          <p:cNvSpPr>
            <a:spLocks noGrp="1"/>
          </p:cNvSpPr>
          <p:nvPr>
            <p:ph type="ftr" sz="quarter" idx="2"/>
          </p:nvPr>
        </p:nvSpPr>
        <p:spPr>
          <a:xfrm>
            <a:off x="0" y="8828088"/>
            <a:ext cx="3036888" cy="466725"/>
          </a:xfrm>
          <a:prstGeom prst="rect">
            <a:avLst/>
          </a:prstGeom>
        </p:spPr>
        <p:txBody>
          <a:bodyPr vert="horz" lIns="93663" tIns="46832" rIns="93663" bIns="46832" rtlCol="0" anchor="b"/>
          <a:lstStyle>
            <a:lvl1pPr algn="l" eaLnBrk="1" hangingPunct="1">
              <a:defRPr sz="1300">
                <a:cs typeface="Arial" charset="0"/>
              </a:defRPr>
            </a:lvl1pPr>
          </a:lstStyle>
          <a:p>
            <a:pPr>
              <a:defRPr/>
            </a:pPr>
            <a:endParaRPr lang="en-US"/>
          </a:p>
        </p:txBody>
      </p:sp>
      <p:sp>
        <p:nvSpPr>
          <p:cNvPr id="5" name="Slide Number Placeholder 4"/>
          <p:cNvSpPr>
            <a:spLocks noGrp="1"/>
          </p:cNvSpPr>
          <p:nvPr>
            <p:ph type="sldNum" sz="quarter" idx="3"/>
          </p:nvPr>
        </p:nvSpPr>
        <p:spPr>
          <a:xfrm>
            <a:off x="3971925" y="8828088"/>
            <a:ext cx="3036888" cy="466725"/>
          </a:xfrm>
          <a:prstGeom prst="rect">
            <a:avLst/>
          </a:prstGeom>
        </p:spPr>
        <p:txBody>
          <a:bodyPr vert="horz" wrap="square" lIns="93663" tIns="46832" rIns="93663" bIns="46832" numCol="1" anchor="b" anchorCtr="0" compatLnSpc="1">
            <a:prstTxWarp prst="textNoShape">
              <a:avLst/>
            </a:prstTxWarp>
          </a:bodyPr>
          <a:lstStyle>
            <a:lvl1pPr algn="r" eaLnBrk="1" hangingPunct="1">
              <a:defRPr sz="1300"/>
            </a:lvl1pPr>
          </a:lstStyle>
          <a:p>
            <a:pPr>
              <a:defRPr/>
            </a:pPr>
            <a:fld id="{443C7EE1-2151-4EA8-8E35-FBD70412F6DD}" type="slidenum">
              <a:rPr lang="en-US" altLang="en-US"/>
              <a:pPr>
                <a:defRPr/>
              </a:pPr>
              <a:t>‹#›</a:t>
            </a:fld>
            <a:endParaRPr lang="en-US" altLang="en-US"/>
          </a:p>
        </p:txBody>
      </p:sp>
    </p:spTree>
    <p:extLst>
      <p:ext uri="{BB962C8B-B14F-4D97-AF65-F5344CB8AC3E}">
        <p14:creationId xmlns:p14="http://schemas.microsoft.com/office/powerpoint/2010/main" val="725174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6888" cy="465138"/>
          </a:xfrm>
          <a:prstGeom prst="rect">
            <a:avLst/>
          </a:prstGeom>
        </p:spPr>
        <p:txBody>
          <a:bodyPr vert="horz" lIns="88603" tIns="44302" rIns="88603" bIns="44302" rtlCol="0"/>
          <a:lstStyle>
            <a:lvl1pPr algn="l" eaLnBrk="1" hangingPunct="1">
              <a:defRPr sz="1200">
                <a:cs typeface="Arial" charset="0"/>
              </a:defRPr>
            </a:lvl1pPr>
          </a:lstStyle>
          <a:p>
            <a:pPr>
              <a:defRPr/>
            </a:pPr>
            <a:endParaRPr lang="en-US"/>
          </a:p>
        </p:txBody>
      </p:sp>
      <p:sp>
        <p:nvSpPr>
          <p:cNvPr id="3" name="Date Placeholder 2"/>
          <p:cNvSpPr>
            <a:spLocks noGrp="1"/>
          </p:cNvSpPr>
          <p:nvPr>
            <p:ph type="dt" idx="1"/>
          </p:nvPr>
        </p:nvSpPr>
        <p:spPr>
          <a:xfrm>
            <a:off x="3971925" y="0"/>
            <a:ext cx="3036888" cy="465138"/>
          </a:xfrm>
          <a:prstGeom prst="rect">
            <a:avLst/>
          </a:prstGeom>
        </p:spPr>
        <p:txBody>
          <a:bodyPr vert="horz" lIns="88603" tIns="44302" rIns="88603" bIns="44302" rtlCol="0"/>
          <a:lstStyle>
            <a:lvl1pPr algn="r" eaLnBrk="1" hangingPunct="1">
              <a:defRPr sz="1200">
                <a:cs typeface="Arial" charset="0"/>
              </a:defRPr>
            </a:lvl1pPr>
          </a:lstStyle>
          <a:p>
            <a:pPr>
              <a:defRPr/>
            </a:pPr>
            <a:fld id="{0ECB1B98-747A-40D3-85C0-9DC0FF97D115}" type="datetimeFigureOut">
              <a:rPr lang="en-US"/>
              <a:pPr>
                <a:defRPr/>
              </a:pPr>
              <a:t>10/22/2026</a:t>
            </a:fld>
            <a:endParaRPr lang="en-US"/>
          </a:p>
        </p:txBody>
      </p:sp>
      <p:sp>
        <p:nvSpPr>
          <p:cNvPr id="4" name="Slide Image Placeholder 3"/>
          <p:cNvSpPr>
            <a:spLocks noGrp="1" noRot="1" noChangeAspect="1"/>
          </p:cNvSpPr>
          <p:nvPr>
            <p:ph type="sldImg" idx="2"/>
          </p:nvPr>
        </p:nvSpPr>
        <p:spPr>
          <a:xfrm>
            <a:off x="1182688" y="700088"/>
            <a:ext cx="4645025" cy="3484562"/>
          </a:xfrm>
          <a:prstGeom prst="rect">
            <a:avLst/>
          </a:prstGeom>
          <a:noFill/>
          <a:ln w="12700">
            <a:solidFill>
              <a:prstClr val="black"/>
            </a:solidFill>
          </a:ln>
        </p:spPr>
        <p:txBody>
          <a:bodyPr vert="horz" lIns="88603" tIns="44302" rIns="88603" bIns="44302" rtlCol="0" anchor="ctr"/>
          <a:lstStyle/>
          <a:p>
            <a:pPr lvl="0"/>
            <a:endParaRPr lang="en-US" noProof="0"/>
          </a:p>
        </p:txBody>
      </p:sp>
      <p:sp>
        <p:nvSpPr>
          <p:cNvPr id="5" name="Notes Placeholder 4"/>
          <p:cNvSpPr>
            <a:spLocks noGrp="1"/>
          </p:cNvSpPr>
          <p:nvPr>
            <p:ph type="body" sz="quarter" idx="3"/>
          </p:nvPr>
        </p:nvSpPr>
        <p:spPr>
          <a:xfrm>
            <a:off x="698500" y="4416425"/>
            <a:ext cx="5613400" cy="4181475"/>
          </a:xfrm>
          <a:prstGeom prst="rect">
            <a:avLst/>
          </a:prstGeom>
        </p:spPr>
        <p:txBody>
          <a:bodyPr vert="horz" lIns="88603" tIns="44302" rIns="88603" bIns="44302"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675"/>
            <a:ext cx="3036888" cy="465138"/>
          </a:xfrm>
          <a:prstGeom prst="rect">
            <a:avLst/>
          </a:prstGeom>
        </p:spPr>
        <p:txBody>
          <a:bodyPr vert="horz" lIns="88603" tIns="44302" rIns="88603" bIns="44302" rtlCol="0" anchor="b"/>
          <a:lstStyle>
            <a:lvl1pPr algn="l" eaLnBrk="1" hangingPunct="1">
              <a:defRPr sz="1200">
                <a:cs typeface="Arial" charset="0"/>
              </a:defRPr>
            </a:lvl1pPr>
          </a:lstStyle>
          <a:p>
            <a:pPr>
              <a:defRPr/>
            </a:pPr>
            <a:endParaRPr lang="en-US"/>
          </a:p>
        </p:txBody>
      </p:sp>
      <p:sp>
        <p:nvSpPr>
          <p:cNvPr id="7" name="Slide Number Placeholder 6"/>
          <p:cNvSpPr>
            <a:spLocks noGrp="1"/>
          </p:cNvSpPr>
          <p:nvPr>
            <p:ph type="sldNum" sz="quarter" idx="5"/>
          </p:nvPr>
        </p:nvSpPr>
        <p:spPr>
          <a:xfrm>
            <a:off x="3971925" y="8829675"/>
            <a:ext cx="3036888" cy="465138"/>
          </a:xfrm>
          <a:prstGeom prst="rect">
            <a:avLst/>
          </a:prstGeom>
        </p:spPr>
        <p:txBody>
          <a:bodyPr vert="horz" wrap="square" lIns="88603" tIns="44302" rIns="88603" bIns="44302" numCol="1" anchor="b" anchorCtr="0" compatLnSpc="1">
            <a:prstTxWarp prst="textNoShape">
              <a:avLst/>
            </a:prstTxWarp>
          </a:bodyPr>
          <a:lstStyle>
            <a:lvl1pPr algn="r" eaLnBrk="1" hangingPunct="1">
              <a:defRPr sz="1200"/>
            </a:lvl1pPr>
          </a:lstStyle>
          <a:p>
            <a:pPr>
              <a:defRPr/>
            </a:pPr>
            <a:fld id="{CF689EE2-4AB9-4F2D-852B-9CFB7DFBD407}" type="slidenum">
              <a:rPr lang="en-US" altLang="en-US"/>
              <a:pPr>
                <a:defRPr/>
              </a:pPr>
              <a:t>‹#›</a:t>
            </a:fld>
            <a:endParaRPr lang="en-US" altLang="en-US"/>
          </a:p>
        </p:txBody>
      </p:sp>
    </p:spTree>
    <p:extLst>
      <p:ext uri="{BB962C8B-B14F-4D97-AF65-F5344CB8AC3E}">
        <p14:creationId xmlns:p14="http://schemas.microsoft.com/office/powerpoint/2010/main" val="30589576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0"/>
              <a:t>Hayley</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0F3230ED-64A0-47BE-AB0F-3F7E43AF4DFB}" type="slidenum">
              <a:rPr lang="en-US" altLang="en-US" smtClean="0"/>
              <a:pPr/>
              <a:t>1</a:t>
            </a:fld>
            <a:endParaRPr lang="en-US" altLang="en-US"/>
          </a:p>
        </p:txBody>
      </p:sp>
    </p:spTree>
    <p:extLst>
      <p:ext uri="{BB962C8B-B14F-4D97-AF65-F5344CB8AC3E}">
        <p14:creationId xmlns:p14="http://schemas.microsoft.com/office/powerpoint/2010/main" val="24557247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t>Hayley</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fld id="{92ACDE08-72FD-49E2-AAED-4C9BFA6A85F9}" type="slidenum">
              <a:rPr lang="en-US" altLang="en-US" smtClean="0"/>
              <a:pPr/>
              <a:t>2</a:t>
            </a:fld>
            <a:endParaRPr lang="en-US" altLang="en-US"/>
          </a:p>
        </p:txBody>
      </p:sp>
    </p:spTree>
    <p:extLst>
      <p:ext uri="{BB962C8B-B14F-4D97-AF65-F5344CB8AC3E}">
        <p14:creationId xmlns:p14="http://schemas.microsoft.com/office/powerpoint/2010/main" val="23017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4EF1E-A06C-0193-AC1E-293F1CB96A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A3EF5C-65F3-1E57-FE56-D491BD59AB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3EDD27-D3D3-8AEF-2F43-02020BBC7E14}"/>
              </a:ext>
            </a:extLst>
          </p:cNvPr>
          <p:cNvSpPr>
            <a:spLocks noGrp="1"/>
          </p:cNvSpPr>
          <p:nvPr>
            <p:ph type="body" idx="1"/>
          </p:nvPr>
        </p:nvSpPr>
        <p:spPr/>
        <p:txBody>
          <a:bodyPr/>
          <a:lstStyle/>
          <a:p>
            <a:pPr marL="0" marR="0" lvl="0" indent="0">
              <a:lnSpc>
                <a:spcPts val="1100"/>
              </a:lnSpc>
              <a:spcBef>
                <a:spcPts val="200"/>
              </a:spcBef>
              <a:spcAft>
                <a:spcPts val="200"/>
              </a:spcAft>
              <a:buFont typeface="Wingdings" panose="05000000000000000000" pitchFamily="2" charset="2"/>
              <a:buNone/>
            </a:pPr>
            <a:r>
              <a:rPr lang="en-US" sz="1800" spc="-10">
                <a:effectLst/>
                <a:latin typeface="Calibri" panose="020F0502020204030204" pitchFamily="34" charset="0"/>
                <a:ea typeface="Times New Roman" panose="02020603050405020304" pitchFamily="18" charset="0"/>
                <a:cs typeface="Times New Roman" panose="02020603050405020304" pitchFamily="18" charset="0"/>
              </a:rPr>
              <a:t>Hayley</a:t>
            </a:r>
          </a:p>
        </p:txBody>
      </p:sp>
      <p:sp>
        <p:nvSpPr>
          <p:cNvPr id="4" name="Slide Number Placeholder 3">
            <a:extLst>
              <a:ext uri="{FF2B5EF4-FFF2-40B4-BE49-F238E27FC236}">
                <a16:creationId xmlns:a16="http://schemas.microsoft.com/office/drawing/2014/main" id="{23A48EDD-3014-7DBC-152F-287AC418DD97}"/>
              </a:ext>
            </a:extLst>
          </p:cNvPr>
          <p:cNvSpPr>
            <a:spLocks noGrp="1"/>
          </p:cNvSpPr>
          <p:nvPr>
            <p:ph type="sldNum" sz="quarter" idx="10"/>
          </p:nvPr>
        </p:nvSpPr>
        <p:spPr/>
        <p:txBody>
          <a:bodyPr/>
          <a:lstStyle/>
          <a:p>
            <a:pPr>
              <a:defRPr/>
            </a:pPr>
            <a:fld id="{CF689EE2-4AB9-4F2D-852B-9CFB7DFBD407}" type="slidenum">
              <a:rPr lang="en-US" altLang="en-US" smtClean="0"/>
              <a:pPr>
                <a:defRPr/>
              </a:pPr>
              <a:t>3</a:t>
            </a:fld>
            <a:endParaRPr lang="en-US" altLang="en-US"/>
          </a:p>
        </p:txBody>
      </p:sp>
    </p:spTree>
    <p:extLst>
      <p:ext uri="{BB962C8B-B14F-4D97-AF65-F5344CB8AC3E}">
        <p14:creationId xmlns:p14="http://schemas.microsoft.com/office/powerpoint/2010/main" val="1438102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Victoria</a:t>
            </a:r>
          </a:p>
        </p:txBody>
      </p:sp>
      <p:sp>
        <p:nvSpPr>
          <p:cNvPr id="4" name="Slide Number Placeholder 3"/>
          <p:cNvSpPr>
            <a:spLocks noGrp="1"/>
          </p:cNvSpPr>
          <p:nvPr>
            <p:ph type="sldNum" sz="quarter" idx="10"/>
          </p:nvPr>
        </p:nvSpPr>
        <p:spPr/>
        <p:txBody>
          <a:bodyPr/>
          <a:lstStyle/>
          <a:p>
            <a:pPr>
              <a:defRPr/>
            </a:pPr>
            <a:fld id="{CF689EE2-4AB9-4F2D-852B-9CFB7DFBD407}" type="slidenum">
              <a:rPr lang="en-US" altLang="en-US" smtClean="0"/>
              <a:pPr>
                <a:defRPr/>
              </a:pPr>
              <a:t>4</a:t>
            </a:fld>
            <a:endParaRPr lang="en-US" altLang="en-US"/>
          </a:p>
        </p:txBody>
      </p:sp>
    </p:spTree>
    <p:extLst>
      <p:ext uri="{BB962C8B-B14F-4D97-AF65-F5344CB8AC3E}">
        <p14:creationId xmlns:p14="http://schemas.microsoft.com/office/powerpoint/2010/main" val="1849446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ts val="1100"/>
              </a:lnSpc>
              <a:spcBef>
                <a:spcPts val="200"/>
              </a:spcBef>
              <a:spcAft>
                <a:spcPts val="200"/>
              </a:spcAft>
              <a:buFont typeface="Wingdings" panose="05000000000000000000" pitchFamily="2" charset="2"/>
              <a:buNone/>
            </a:pPr>
            <a:r>
              <a:rPr lang="en-US" sz="1800" spc="0" dirty="0">
                <a:effectLst/>
                <a:latin typeface="Calibri" panose="020F0502020204030204" pitchFamily="34" charset="0"/>
                <a:ea typeface="Times New Roman" panose="02020603050405020304" pitchFamily="18" charset="0"/>
                <a:cs typeface="Calibri" panose="020F0502020204030204" pitchFamily="34" charset="0"/>
              </a:rPr>
              <a:t>Dan </a:t>
            </a:r>
          </a:p>
          <a:p>
            <a:pPr marL="342900" marR="0" lvl="0" indent="-342900">
              <a:lnSpc>
                <a:spcPts val="1100"/>
              </a:lnSpc>
              <a:spcBef>
                <a:spcPts val="200"/>
              </a:spcBef>
              <a:spcAft>
                <a:spcPts val="200"/>
              </a:spcAft>
              <a:buFont typeface="Wingdings" panose="05000000000000000000" pitchFamily="2" charset="2"/>
              <a:buChar char=""/>
            </a:pPr>
            <a:r>
              <a:rPr lang="en-US" sz="1800" spc="0" dirty="0">
                <a:effectLst/>
                <a:latin typeface="Calibri" panose="020F0502020204030204" pitchFamily="34" charset="0"/>
                <a:ea typeface="Times New Roman" panose="02020603050405020304" pitchFamily="18" charset="0"/>
                <a:cs typeface="Calibri" panose="020F0502020204030204" pitchFamily="34" charset="0"/>
              </a:rPr>
              <a:t>VDC Senate Committee Roundtable</a:t>
            </a:r>
            <a:endParaRPr lang="en-US" sz="1800" spc="-1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a:defRPr/>
            </a:pPr>
            <a:fld id="{CF689EE2-4AB9-4F2D-852B-9CFB7DFBD407}" type="slidenum">
              <a:rPr lang="en-US" altLang="en-US" smtClean="0"/>
              <a:pPr>
                <a:defRPr/>
              </a:pPr>
              <a:t>5</a:t>
            </a:fld>
            <a:endParaRPr lang="en-US" altLang="en-US"/>
          </a:p>
        </p:txBody>
      </p:sp>
    </p:spTree>
    <p:extLst>
      <p:ext uri="{BB962C8B-B14F-4D97-AF65-F5344CB8AC3E}">
        <p14:creationId xmlns:p14="http://schemas.microsoft.com/office/powerpoint/2010/main" val="27651946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F2F0B-EDEF-7318-8600-439E79541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904FF3-533A-CBDE-9CDF-6578FE0218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279A48-E709-7D2B-57A1-7C3EC9E3CA9D}"/>
              </a:ext>
            </a:extLst>
          </p:cNvPr>
          <p:cNvSpPr>
            <a:spLocks noGrp="1"/>
          </p:cNvSpPr>
          <p:nvPr>
            <p:ph type="body" idx="1"/>
          </p:nvPr>
        </p:nvSpPr>
        <p:spPr/>
        <p:txBody>
          <a:bodyPr/>
          <a:lstStyle/>
          <a:p>
            <a:r>
              <a:rPr lang="en-US" sz="1800" spc="-10">
                <a:effectLst/>
                <a:latin typeface="Times New Roman" panose="02020603050405020304" pitchFamily="18" charset="0"/>
                <a:ea typeface="Times New Roman" panose="02020603050405020304" pitchFamily="18" charset="0"/>
              </a:rPr>
              <a:t>Hayley</a:t>
            </a:r>
          </a:p>
        </p:txBody>
      </p:sp>
      <p:sp>
        <p:nvSpPr>
          <p:cNvPr id="4" name="Slide Number Placeholder 3">
            <a:extLst>
              <a:ext uri="{FF2B5EF4-FFF2-40B4-BE49-F238E27FC236}">
                <a16:creationId xmlns:a16="http://schemas.microsoft.com/office/drawing/2014/main" id="{C1487CD4-79E4-BC23-6601-8AFBC9C051F3}"/>
              </a:ext>
            </a:extLst>
          </p:cNvPr>
          <p:cNvSpPr>
            <a:spLocks noGrp="1"/>
          </p:cNvSpPr>
          <p:nvPr>
            <p:ph type="sldNum" sz="quarter" idx="10"/>
          </p:nvPr>
        </p:nvSpPr>
        <p:spPr/>
        <p:txBody>
          <a:bodyPr/>
          <a:lstStyle/>
          <a:p>
            <a:pPr>
              <a:defRPr/>
            </a:pPr>
            <a:fld id="{CF689EE2-4AB9-4F2D-852B-9CFB7DFBD407}" type="slidenum">
              <a:rPr lang="en-US" altLang="en-US" smtClean="0"/>
              <a:pPr>
                <a:defRPr/>
              </a:pPr>
              <a:t>6</a:t>
            </a:fld>
            <a:endParaRPr lang="en-US" altLang="en-US"/>
          </a:p>
        </p:txBody>
      </p:sp>
    </p:spTree>
    <p:extLst>
      <p:ext uri="{BB962C8B-B14F-4D97-AF65-F5344CB8AC3E}">
        <p14:creationId xmlns:p14="http://schemas.microsoft.com/office/powerpoint/2010/main" val="484952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592E8-8D87-4FF7-8A6E-D173AE8DEE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782F7D-3634-BA0F-4F29-354F25A146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8485FD-053F-9D82-43D9-6B7BE1968462}"/>
              </a:ext>
            </a:extLst>
          </p:cNvPr>
          <p:cNvSpPr>
            <a:spLocks noGrp="1"/>
          </p:cNvSpPr>
          <p:nvPr>
            <p:ph type="body" idx="1"/>
          </p:nvPr>
        </p:nvSpPr>
        <p:spPr/>
        <p:txBody>
          <a:bodyPr/>
          <a:lstStyle/>
          <a:p>
            <a:pPr marL="0" marR="0" lvl="0" indent="0">
              <a:lnSpc>
                <a:spcPts val="1100"/>
              </a:lnSpc>
              <a:spcBef>
                <a:spcPts val="200"/>
              </a:spcBef>
              <a:spcAft>
                <a:spcPts val="200"/>
              </a:spcAft>
              <a:buFont typeface="Wingdings" panose="05000000000000000000" pitchFamily="2" charset="2"/>
              <a:buNone/>
            </a:pPr>
            <a:r>
              <a:rPr lang="en-US" sz="1800" spc="-10">
                <a:effectLst/>
                <a:latin typeface="Calibri" panose="020F0502020204030204" pitchFamily="34" charset="0"/>
                <a:ea typeface="Times New Roman" panose="02020603050405020304" pitchFamily="18" charset="0"/>
                <a:cs typeface="Times New Roman" panose="02020603050405020304" pitchFamily="18" charset="0"/>
              </a:rPr>
              <a:t>Hayley </a:t>
            </a:r>
          </a:p>
          <a:p>
            <a:pPr marL="0" marR="0" lvl="0" indent="0">
              <a:lnSpc>
                <a:spcPts val="1100"/>
              </a:lnSpc>
              <a:spcBef>
                <a:spcPts val="200"/>
              </a:spcBef>
              <a:spcAft>
                <a:spcPts val="200"/>
              </a:spcAft>
              <a:buFont typeface="Wingdings" panose="05000000000000000000" pitchFamily="2" charset="2"/>
              <a:buNone/>
            </a:pPr>
            <a:r>
              <a:rPr lang="en-US" sz="1800" spc="-10">
                <a:effectLst/>
                <a:latin typeface="Calibri" panose="020F0502020204030204" pitchFamily="34" charset="0"/>
                <a:ea typeface="Times New Roman" panose="02020603050405020304" pitchFamily="18" charset="0"/>
                <a:cs typeface="Times New Roman" panose="02020603050405020304" pitchFamily="18" charset="0"/>
              </a:rPr>
              <a:t>As a reminder when entering the SEOC start and end dates in the budget calculator: 1/1/2026 - 2/31/2026 (or 4/15/2027- 4/14/2028) is 365 days and yields 12.00 months in the calculator. 1/1/2027 – 1/1/2028 (or 4/15/2027-4/15/2028) is 366 days and yields 12.03 months in the calculator.</a:t>
            </a:r>
          </a:p>
        </p:txBody>
      </p:sp>
      <p:sp>
        <p:nvSpPr>
          <p:cNvPr id="4" name="Slide Number Placeholder 3">
            <a:extLst>
              <a:ext uri="{FF2B5EF4-FFF2-40B4-BE49-F238E27FC236}">
                <a16:creationId xmlns:a16="http://schemas.microsoft.com/office/drawing/2014/main" id="{CA66DC7D-1205-8A5E-F687-A0E81431CE1D}"/>
              </a:ext>
            </a:extLst>
          </p:cNvPr>
          <p:cNvSpPr>
            <a:spLocks noGrp="1"/>
          </p:cNvSpPr>
          <p:nvPr>
            <p:ph type="sldNum" sz="quarter" idx="10"/>
          </p:nvPr>
        </p:nvSpPr>
        <p:spPr/>
        <p:txBody>
          <a:bodyPr/>
          <a:lstStyle/>
          <a:p>
            <a:pPr>
              <a:defRPr/>
            </a:pPr>
            <a:fld id="{CF689EE2-4AB9-4F2D-852B-9CFB7DFBD407}" type="slidenum">
              <a:rPr lang="en-US" altLang="en-US" smtClean="0"/>
              <a:pPr>
                <a:defRPr/>
              </a:pPr>
              <a:t>7</a:t>
            </a:fld>
            <a:endParaRPr lang="en-US" altLang="en-US"/>
          </a:p>
        </p:txBody>
      </p:sp>
    </p:spTree>
    <p:extLst>
      <p:ext uri="{BB962C8B-B14F-4D97-AF65-F5344CB8AC3E}">
        <p14:creationId xmlns:p14="http://schemas.microsoft.com/office/powerpoint/2010/main" val="4098210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09121-1930-8D96-2B14-8F33D1EF57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1A1BD2-06A8-1683-C546-DD3010B829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BEB674-82F5-1561-40C0-EE28310820C3}"/>
              </a:ext>
            </a:extLst>
          </p:cNvPr>
          <p:cNvSpPr>
            <a:spLocks noGrp="1"/>
          </p:cNvSpPr>
          <p:nvPr>
            <p:ph type="body" idx="1"/>
          </p:nvPr>
        </p:nvSpPr>
        <p:spPr/>
        <p:txBody>
          <a:bodyPr/>
          <a:lstStyle/>
          <a:p>
            <a:pPr marL="0" marR="0" lvl="0" indent="0">
              <a:lnSpc>
                <a:spcPts val="1100"/>
              </a:lnSpc>
              <a:spcBef>
                <a:spcPts val="200"/>
              </a:spcBef>
              <a:spcAft>
                <a:spcPts val="200"/>
              </a:spcAft>
              <a:buFont typeface="Wingdings" panose="05000000000000000000" pitchFamily="2" charset="2"/>
              <a:buNone/>
            </a:pPr>
            <a:r>
              <a:rPr lang="en-US" sz="1800" spc="-10">
                <a:effectLst/>
                <a:latin typeface="Calibri" panose="020F0502020204030204" pitchFamily="34" charset="0"/>
                <a:ea typeface="Times New Roman" panose="02020603050405020304" pitchFamily="18" charset="0"/>
                <a:cs typeface="Times New Roman" panose="02020603050405020304" pitchFamily="18" charset="0"/>
              </a:rPr>
              <a:t>Hayley</a:t>
            </a:r>
          </a:p>
        </p:txBody>
      </p:sp>
      <p:sp>
        <p:nvSpPr>
          <p:cNvPr id="4" name="Slide Number Placeholder 3">
            <a:extLst>
              <a:ext uri="{FF2B5EF4-FFF2-40B4-BE49-F238E27FC236}">
                <a16:creationId xmlns:a16="http://schemas.microsoft.com/office/drawing/2014/main" id="{5C54A08D-D927-321A-3C17-386D504FA673}"/>
              </a:ext>
            </a:extLst>
          </p:cNvPr>
          <p:cNvSpPr>
            <a:spLocks noGrp="1"/>
          </p:cNvSpPr>
          <p:nvPr>
            <p:ph type="sldNum" sz="quarter" idx="10"/>
          </p:nvPr>
        </p:nvSpPr>
        <p:spPr/>
        <p:txBody>
          <a:bodyPr/>
          <a:lstStyle/>
          <a:p>
            <a:pPr>
              <a:defRPr/>
            </a:pPr>
            <a:fld id="{CF689EE2-4AB9-4F2D-852B-9CFB7DFBD407}" type="slidenum">
              <a:rPr lang="en-US" altLang="en-US" smtClean="0"/>
              <a:pPr>
                <a:defRPr/>
              </a:pPr>
              <a:t>8</a:t>
            </a:fld>
            <a:endParaRPr lang="en-US" altLang="en-US"/>
          </a:p>
        </p:txBody>
      </p:sp>
    </p:spTree>
    <p:extLst>
      <p:ext uri="{BB962C8B-B14F-4D97-AF65-F5344CB8AC3E}">
        <p14:creationId xmlns:p14="http://schemas.microsoft.com/office/powerpoint/2010/main" val="412975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51383-536A-4200-45F6-7A1FF27307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961619-BD54-C68C-19BE-B1B8793B6B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EC957D-F03B-4275-B838-BD4B1C1B9C51}"/>
              </a:ext>
            </a:extLst>
          </p:cNvPr>
          <p:cNvSpPr>
            <a:spLocks noGrp="1"/>
          </p:cNvSpPr>
          <p:nvPr>
            <p:ph type="body" idx="1"/>
          </p:nvPr>
        </p:nvSpPr>
        <p:spPr/>
        <p:txBody>
          <a:bodyPr/>
          <a:lstStyle/>
          <a:p>
            <a:pPr marL="0" marR="0" lvl="0" indent="0">
              <a:lnSpc>
                <a:spcPts val="1100"/>
              </a:lnSpc>
              <a:spcBef>
                <a:spcPts val="200"/>
              </a:spcBef>
              <a:spcAft>
                <a:spcPts val="200"/>
              </a:spcAft>
              <a:buFont typeface="Wingdings" panose="05000000000000000000" pitchFamily="2" charset="2"/>
              <a:buNone/>
            </a:pPr>
            <a:r>
              <a:rPr lang="en-US" sz="1800" spc="-10">
                <a:effectLst/>
                <a:latin typeface="Calibri" panose="020F0502020204030204" pitchFamily="34" charset="0"/>
                <a:ea typeface="Times New Roman" panose="02020603050405020304" pitchFamily="18" charset="0"/>
                <a:cs typeface="Times New Roman" panose="02020603050405020304" pitchFamily="18" charset="0"/>
              </a:rPr>
              <a:t>Hayley</a:t>
            </a:r>
          </a:p>
        </p:txBody>
      </p:sp>
      <p:sp>
        <p:nvSpPr>
          <p:cNvPr id="4" name="Slide Number Placeholder 3">
            <a:extLst>
              <a:ext uri="{FF2B5EF4-FFF2-40B4-BE49-F238E27FC236}">
                <a16:creationId xmlns:a16="http://schemas.microsoft.com/office/drawing/2014/main" id="{D1709B8C-28E5-C209-6206-6252282F0D30}"/>
              </a:ext>
            </a:extLst>
          </p:cNvPr>
          <p:cNvSpPr>
            <a:spLocks noGrp="1"/>
          </p:cNvSpPr>
          <p:nvPr>
            <p:ph type="sldNum" sz="quarter" idx="10"/>
          </p:nvPr>
        </p:nvSpPr>
        <p:spPr/>
        <p:txBody>
          <a:bodyPr/>
          <a:lstStyle/>
          <a:p>
            <a:pPr>
              <a:defRPr/>
            </a:pPr>
            <a:fld id="{CF689EE2-4AB9-4F2D-852B-9CFB7DFBD407}" type="slidenum">
              <a:rPr lang="en-US" altLang="en-US" smtClean="0"/>
              <a:pPr>
                <a:defRPr/>
              </a:pPr>
              <a:t>9</a:t>
            </a:fld>
            <a:endParaRPr lang="en-US" altLang="en-US"/>
          </a:p>
        </p:txBody>
      </p:sp>
    </p:spTree>
    <p:extLst>
      <p:ext uri="{BB962C8B-B14F-4D97-AF65-F5344CB8AC3E}">
        <p14:creationId xmlns:p14="http://schemas.microsoft.com/office/powerpoint/2010/main" val="2556470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A1A04-8085-6193-BE59-AFF9389F94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1BC167-6B12-56F3-D4EB-8DA16B1640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D2B315-D226-3B15-6B31-F8D35AC83042}"/>
              </a:ext>
            </a:extLst>
          </p:cNvPr>
          <p:cNvSpPr>
            <a:spLocks noGrp="1"/>
          </p:cNvSpPr>
          <p:nvPr>
            <p:ph type="body" idx="1"/>
          </p:nvPr>
        </p:nvSpPr>
        <p:spPr/>
        <p:txBody>
          <a:bodyPr/>
          <a:lstStyle/>
          <a:p>
            <a:pPr marL="0" marR="0" lvl="0" indent="0">
              <a:lnSpc>
                <a:spcPts val="1100"/>
              </a:lnSpc>
              <a:spcBef>
                <a:spcPts val="200"/>
              </a:spcBef>
              <a:spcAft>
                <a:spcPts val="200"/>
              </a:spcAft>
              <a:buFont typeface="Wingdings" panose="05000000000000000000" pitchFamily="2" charset="2"/>
              <a:buNone/>
            </a:pPr>
            <a:r>
              <a:rPr lang="en-US" sz="1800" spc="-10">
                <a:effectLst/>
                <a:latin typeface="Calibri" panose="020F0502020204030204" pitchFamily="34" charset="0"/>
                <a:ea typeface="Times New Roman" panose="02020603050405020304" pitchFamily="18" charset="0"/>
                <a:cs typeface="Times New Roman" panose="02020603050405020304" pitchFamily="18" charset="0"/>
              </a:rPr>
              <a:t>Hayley</a:t>
            </a:r>
          </a:p>
        </p:txBody>
      </p:sp>
      <p:sp>
        <p:nvSpPr>
          <p:cNvPr id="4" name="Slide Number Placeholder 3">
            <a:extLst>
              <a:ext uri="{FF2B5EF4-FFF2-40B4-BE49-F238E27FC236}">
                <a16:creationId xmlns:a16="http://schemas.microsoft.com/office/drawing/2014/main" id="{6414894D-CDBB-964A-576F-D55360781624}"/>
              </a:ext>
            </a:extLst>
          </p:cNvPr>
          <p:cNvSpPr>
            <a:spLocks noGrp="1"/>
          </p:cNvSpPr>
          <p:nvPr>
            <p:ph type="sldNum" sz="quarter" idx="10"/>
          </p:nvPr>
        </p:nvSpPr>
        <p:spPr/>
        <p:txBody>
          <a:bodyPr/>
          <a:lstStyle/>
          <a:p>
            <a:pPr>
              <a:defRPr/>
            </a:pPr>
            <a:fld id="{CF689EE2-4AB9-4F2D-852B-9CFB7DFBD407}" type="slidenum">
              <a:rPr lang="en-US" altLang="en-US" smtClean="0"/>
              <a:pPr>
                <a:defRPr/>
              </a:pPr>
              <a:t>10</a:t>
            </a:fld>
            <a:endParaRPr lang="en-US" altLang="en-US"/>
          </a:p>
        </p:txBody>
      </p:sp>
    </p:spTree>
    <p:extLst>
      <p:ext uri="{BB962C8B-B14F-4D97-AF65-F5344CB8AC3E}">
        <p14:creationId xmlns:p14="http://schemas.microsoft.com/office/powerpoint/2010/main" val="28519645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78E27-A4B7-A06D-1E1F-392CB4C5BE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A05820-EC0E-B66E-DD28-682C2B48A0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2E76A4-6590-CC12-28C3-0BCF7BC81C38}"/>
              </a:ext>
            </a:extLst>
          </p:cNvPr>
          <p:cNvSpPr>
            <a:spLocks noGrp="1"/>
          </p:cNvSpPr>
          <p:nvPr>
            <p:ph type="body" idx="1"/>
          </p:nvPr>
        </p:nvSpPr>
        <p:spPr/>
        <p:txBody>
          <a:bodyPr/>
          <a:lstStyle/>
          <a:p>
            <a:pPr marL="0" marR="0" lvl="0" indent="0">
              <a:lnSpc>
                <a:spcPts val="1100"/>
              </a:lnSpc>
              <a:spcBef>
                <a:spcPts val="200"/>
              </a:spcBef>
              <a:spcAft>
                <a:spcPts val="200"/>
              </a:spcAft>
              <a:buFont typeface="Wingdings" panose="05000000000000000000" pitchFamily="2" charset="2"/>
              <a:buNone/>
            </a:pPr>
            <a:r>
              <a:rPr lang="en-US" sz="1800" spc="-10">
                <a:effectLst/>
                <a:latin typeface="Calibri" panose="020F0502020204030204" pitchFamily="34" charset="0"/>
                <a:ea typeface="Times New Roman" panose="02020603050405020304" pitchFamily="18" charset="0"/>
                <a:cs typeface="Times New Roman" panose="02020603050405020304" pitchFamily="18" charset="0"/>
              </a:rPr>
              <a:t>Hayley</a:t>
            </a:r>
          </a:p>
        </p:txBody>
      </p:sp>
      <p:sp>
        <p:nvSpPr>
          <p:cNvPr id="4" name="Slide Number Placeholder 3">
            <a:extLst>
              <a:ext uri="{FF2B5EF4-FFF2-40B4-BE49-F238E27FC236}">
                <a16:creationId xmlns:a16="http://schemas.microsoft.com/office/drawing/2014/main" id="{37D73240-A98F-3347-B0CE-A74656548C46}"/>
              </a:ext>
            </a:extLst>
          </p:cNvPr>
          <p:cNvSpPr>
            <a:spLocks noGrp="1"/>
          </p:cNvSpPr>
          <p:nvPr>
            <p:ph type="sldNum" sz="quarter" idx="10"/>
          </p:nvPr>
        </p:nvSpPr>
        <p:spPr/>
        <p:txBody>
          <a:bodyPr/>
          <a:lstStyle/>
          <a:p>
            <a:pPr>
              <a:defRPr/>
            </a:pPr>
            <a:fld id="{CF689EE2-4AB9-4F2D-852B-9CFB7DFBD407}" type="slidenum">
              <a:rPr lang="en-US" altLang="en-US" smtClean="0"/>
              <a:pPr>
                <a:defRPr/>
              </a:pPr>
              <a:t>11</a:t>
            </a:fld>
            <a:endParaRPr lang="en-US" altLang="en-US"/>
          </a:p>
        </p:txBody>
      </p:sp>
    </p:spTree>
    <p:extLst>
      <p:ext uri="{BB962C8B-B14F-4D97-AF65-F5344CB8AC3E}">
        <p14:creationId xmlns:p14="http://schemas.microsoft.com/office/powerpoint/2010/main" val="238272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21A1A-1464-AB80-6F6E-51F2C474C1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06CC9F-A67D-E47E-2F74-5601BDD640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6ECCFD-82F5-2747-91B6-FDBF04A96636}"/>
              </a:ext>
            </a:extLst>
          </p:cNvPr>
          <p:cNvSpPr>
            <a:spLocks noGrp="1"/>
          </p:cNvSpPr>
          <p:nvPr>
            <p:ph type="body" idx="1"/>
          </p:nvPr>
        </p:nvSpPr>
        <p:spPr/>
        <p:txBody>
          <a:bodyPr/>
          <a:lstStyle/>
          <a:p>
            <a:pPr marL="0" marR="0" lvl="0" indent="0">
              <a:lnSpc>
                <a:spcPts val="1100"/>
              </a:lnSpc>
              <a:spcBef>
                <a:spcPts val="200"/>
              </a:spcBef>
              <a:spcAft>
                <a:spcPts val="200"/>
              </a:spcAft>
              <a:buFont typeface="Wingdings" panose="05000000000000000000" pitchFamily="2" charset="2"/>
              <a:buNone/>
            </a:pPr>
            <a:r>
              <a:rPr lang="en-US" sz="1800" spc="-10">
                <a:effectLst/>
                <a:latin typeface="Calibri" panose="020F0502020204030204" pitchFamily="34" charset="0"/>
                <a:ea typeface="Times New Roman" panose="02020603050405020304" pitchFamily="18" charset="0"/>
                <a:cs typeface="Times New Roman" panose="02020603050405020304" pitchFamily="18" charset="0"/>
              </a:rPr>
              <a:t>Victoria</a:t>
            </a:r>
          </a:p>
        </p:txBody>
      </p:sp>
      <p:sp>
        <p:nvSpPr>
          <p:cNvPr id="4" name="Slide Number Placeholder 3">
            <a:extLst>
              <a:ext uri="{FF2B5EF4-FFF2-40B4-BE49-F238E27FC236}">
                <a16:creationId xmlns:a16="http://schemas.microsoft.com/office/drawing/2014/main" id="{E999D971-B9D9-E680-BC9D-812921BA28B8}"/>
              </a:ext>
            </a:extLst>
          </p:cNvPr>
          <p:cNvSpPr>
            <a:spLocks noGrp="1"/>
          </p:cNvSpPr>
          <p:nvPr>
            <p:ph type="sldNum" sz="quarter" idx="10"/>
          </p:nvPr>
        </p:nvSpPr>
        <p:spPr/>
        <p:txBody>
          <a:bodyPr/>
          <a:lstStyle/>
          <a:p>
            <a:pPr>
              <a:defRPr/>
            </a:pPr>
            <a:fld id="{CF689EE2-4AB9-4F2D-852B-9CFB7DFBD407}" type="slidenum">
              <a:rPr lang="en-US" altLang="en-US" smtClean="0"/>
              <a:pPr>
                <a:defRPr/>
              </a:pPr>
              <a:t>12</a:t>
            </a:fld>
            <a:endParaRPr lang="en-US" altLang="en-US"/>
          </a:p>
        </p:txBody>
      </p:sp>
    </p:spTree>
    <p:extLst>
      <p:ext uri="{BB962C8B-B14F-4D97-AF65-F5344CB8AC3E}">
        <p14:creationId xmlns:p14="http://schemas.microsoft.com/office/powerpoint/2010/main" val="6177085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D55CF-F055-770F-42D2-5FED6D8B5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68CFF-E083-5490-FDC1-87F11857EF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068568-4B2C-CAA1-CBE2-21BC99C2CD30}"/>
              </a:ext>
            </a:extLst>
          </p:cNvPr>
          <p:cNvSpPr>
            <a:spLocks noGrp="1"/>
          </p:cNvSpPr>
          <p:nvPr>
            <p:ph type="body" idx="1"/>
          </p:nvPr>
        </p:nvSpPr>
        <p:spPr/>
        <p:txBody>
          <a:bodyPr/>
          <a:lstStyle/>
          <a:p>
            <a:pPr marL="0" marR="0" lvl="0" indent="0">
              <a:lnSpc>
                <a:spcPts val="1100"/>
              </a:lnSpc>
              <a:spcBef>
                <a:spcPts val="200"/>
              </a:spcBef>
              <a:spcAft>
                <a:spcPts val="200"/>
              </a:spcAft>
              <a:buFont typeface="Wingdings" panose="05000000000000000000" pitchFamily="2" charset="2"/>
              <a:buNone/>
            </a:pPr>
            <a:r>
              <a:rPr lang="en-US" sz="1800" spc="-10">
                <a:effectLst/>
                <a:latin typeface="Calibri" panose="020F0502020204030204" pitchFamily="34" charset="0"/>
                <a:ea typeface="Times New Roman" panose="02020603050405020304" pitchFamily="18" charset="0"/>
                <a:cs typeface="Times New Roman" panose="02020603050405020304" pitchFamily="18" charset="0"/>
              </a:rPr>
              <a:t>Victoria and CPWD (Holly Ewing)</a:t>
            </a:r>
          </a:p>
        </p:txBody>
      </p:sp>
      <p:sp>
        <p:nvSpPr>
          <p:cNvPr id="4" name="Slide Number Placeholder 3">
            <a:extLst>
              <a:ext uri="{FF2B5EF4-FFF2-40B4-BE49-F238E27FC236}">
                <a16:creationId xmlns:a16="http://schemas.microsoft.com/office/drawing/2014/main" id="{ACB303AF-EEEE-9804-657F-E37812B46205}"/>
              </a:ext>
            </a:extLst>
          </p:cNvPr>
          <p:cNvSpPr>
            <a:spLocks noGrp="1"/>
          </p:cNvSpPr>
          <p:nvPr>
            <p:ph type="sldNum" sz="quarter" idx="10"/>
          </p:nvPr>
        </p:nvSpPr>
        <p:spPr/>
        <p:txBody>
          <a:bodyPr/>
          <a:lstStyle/>
          <a:p>
            <a:pPr>
              <a:defRPr/>
            </a:pPr>
            <a:fld id="{CF689EE2-4AB9-4F2D-852B-9CFB7DFBD407}" type="slidenum">
              <a:rPr lang="en-US" altLang="en-US" smtClean="0"/>
              <a:pPr>
                <a:defRPr/>
              </a:pPr>
              <a:t>13</a:t>
            </a:fld>
            <a:endParaRPr lang="en-US" altLang="en-US"/>
          </a:p>
        </p:txBody>
      </p:sp>
    </p:spTree>
    <p:extLst>
      <p:ext uri="{BB962C8B-B14F-4D97-AF65-F5344CB8AC3E}">
        <p14:creationId xmlns:p14="http://schemas.microsoft.com/office/powerpoint/2010/main" val="1021179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FC843-E4C8-4728-388F-FA1C59E35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95121C-EA91-D17B-DCB2-E8768B151B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A7F151-DFF9-2F71-0EC7-A8983E6835C6}"/>
              </a:ext>
            </a:extLst>
          </p:cNvPr>
          <p:cNvSpPr>
            <a:spLocks noGrp="1"/>
          </p:cNvSpPr>
          <p:nvPr>
            <p:ph type="body" idx="1"/>
          </p:nvPr>
        </p:nvSpPr>
        <p:spPr/>
        <p:txBody>
          <a:bodyPr/>
          <a:lstStyle/>
          <a:p>
            <a:pPr marL="0" marR="0" lvl="0" indent="0">
              <a:lnSpc>
                <a:spcPts val="1100"/>
              </a:lnSpc>
              <a:spcBef>
                <a:spcPts val="200"/>
              </a:spcBef>
              <a:spcAft>
                <a:spcPts val="200"/>
              </a:spcAft>
              <a:buFont typeface="Wingdings" panose="05000000000000000000" pitchFamily="2" charset="2"/>
              <a:buNone/>
            </a:pPr>
            <a:r>
              <a:rPr lang="en-US" sz="1800" spc="-10">
                <a:effectLst/>
                <a:latin typeface="Calibri" panose="020F0502020204030204" pitchFamily="34" charset="0"/>
                <a:ea typeface="Times New Roman" panose="02020603050405020304" pitchFamily="18" charset="0"/>
                <a:cs typeface="Times New Roman" panose="02020603050405020304" pitchFamily="18" charset="0"/>
              </a:rPr>
              <a:t>Victoria</a:t>
            </a:r>
          </a:p>
        </p:txBody>
      </p:sp>
      <p:sp>
        <p:nvSpPr>
          <p:cNvPr id="4" name="Slide Number Placeholder 3">
            <a:extLst>
              <a:ext uri="{FF2B5EF4-FFF2-40B4-BE49-F238E27FC236}">
                <a16:creationId xmlns:a16="http://schemas.microsoft.com/office/drawing/2014/main" id="{27C8008E-5835-8352-40AD-919AE65BBBCF}"/>
              </a:ext>
            </a:extLst>
          </p:cNvPr>
          <p:cNvSpPr>
            <a:spLocks noGrp="1"/>
          </p:cNvSpPr>
          <p:nvPr>
            <p:ph type="sldNum" sz="quarter" idx="10"/>
          </p:nvPr>
        </p:nvSpPr>
        <p:spPr/>
        <p:txBody>
          <a:bodyPr/>
          <a:lstStyle/>
          <a:p>
            <a:pPr>
              <a:defRPr/>
            </a:pPr>
            <a:fld id="{CF689EE2-4AB9-4F2D-852B-9CFB7DFBD407}" type="slidenum">
              <a:rPr lang="en-US" altLang="en-US" smtClean="0"/>
              <a:pPr>
                <a:defRPr/>
              </a:pPr>
              <a:t>14</a:t>
            </a:fld>
            <a:endParaRPr lang="en-US" altLang="en-US"/>
          </a:p>
        </p:txBody>
      </p:sp>
    </p:spTree>
    <p:extLst>
      <p:ext uri="{BB962C8B-B14F-4D97-AF65-F5344CB8AC3E}">
        <p14:creationId xmlns:p14="http://schemas.microsoft.com/office/powerpoint/2010/main" val="12923163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Hayley</a:t>
            </a:r>
          </a:p>
        </p:txBody>
      </p:sp>
      <p:sp>
        <p:nvSpPr>
          <p:cNvPr id="4" name="Slide Number Placeholder 3"/>
          <p:cNvSpPr>
            <a:spLocks noGrp="1"/>
          </p:cNvSpPr>
          <p:nvPr>
            <p:ph type="sldNum" sz="quarter" idx="5"/>
          </p:nvPr>
        </p:nvSpPr>
        <p:spPr/>
        <p:txBody>
          <a:bodyPr/>
          <a:lstStyle/>
          <a:p>
            <a:pPr>
              <a:defRPr/>
            </a:pPr>
            <a:fld id="{CF689EE2-4AB9-4F2D-852B-9CFB7DFBD407}" type="slidenum">
              <a:rPr lang="en-US" altLang="en-US" smtClean="0"/>
              <a:pPr>
                <a:defRPr/>
              </a:pPr>
              <a:t>15</a:t>
            </a:fld>
            <a:endParaRPr lang="en-US" altLang="en-US"/>
          </a:p>
        </p:txBody>
      </p:sp>
    </p:spTree>
    <p:extLst>
      <p:ext uri="{BB962C8B-B14F-4D97-AF65-F5344CB8AC3E}">
        <p14:creationId xmlns:p14="http://schemas.microsoft.com/office/powerpoint/2010/main" val="4459169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a:solidFill>
                  <a:schemeClr val="tx1"/>
                </a:solidFill>
                <a:effectLst/>
                <a:latin typeface="+mn-lt"/>
                <a:ea typeface="+mn-ea"/>
                <a:cs typeface="+mn-cs"/>
              </a:rPr>
              <a:t>Victoria</a:t>
            </a:r>
          </a:p>
        </p:txBody>
      </p:sp>
      <p:sp>
        <p:nvSpPr>
          <p:cNvPr id="4" name="Slide Number Placeholder 3"/>
          <p:cNvSpPr>
            <a:spLocks noGrp="1"/>
          </p:cNvSpPr>
          <p:nvPr>
            <p:ph type="sldNum" sz="quarter" idx="10"/>
          </p:nvPr>
        </p:nvSpPr>
        <p:spPr/>
        <p:txBody>
          <a:bodyPr/>
          <a:lstStyle/>
          <a:p>
            <a:pPr>
              <a:defRPr/>
            </a:pPr>
            <a:fld id="{CF689EE2-4AB9-4F2D-852B-9CFB7DFBD407}" type="slidenum">
              <a:rPr lang="en-US" altLang="en-US" smtClean="0"/>
              <a:pPr>
                <a:defRPr/>
              </a:pPr>
              <a:t>16</a:t>
            </a:fld>
            <a:endParaRPr lang="en-US" altLang="en-US"/>
          </a:p>
        </p:txBody>
      </p:sp>
    </p:spTree>
    <p:extLst>
      <p:ext uri="{BB962C8B-B14F-4D97-AF65-F5344CB8AC3E}">
        <p14:creationId xmlns:p14="http://schemas.microsoft.com/office/powerpoint/2010/main" val="187651854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file:///X:\Project\ADRC%20Topic%20Teams%202012\5269.07\TA%20Infrastructure%20and%20Learning%20Collaborative\April%202013%20Learning%20Session\Meeting%20materials\Ready%20for%20production\3%20Amigos%208.5x11_footer-09.png"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file:///X:\Project\ADRC%20Topic%20Teams%202012\5269.07\TA%20Infrastructure%20and%20Learning%20Collaborative\April%202013%20Learning%20Session\Meeting%20materials\Ready%20for%20production\3%20Amigos%208.5x11_footer-09.png" TargetMode="External"/><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file:///X:\Project\ADRC%20Topic%20Teams%202012\5269.07\TA%20Infrastructure%20and%20Learning%20Collaborative\April%202013%20Learning%20Session\Meeting%20materials\Ready%20for%20production\3%20Amigos%208.5x11_footer-09.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86618"/>
            <a:ext cx="8229600" cy="432582"/>
          </a:xfrm>
          <a:prstGeom prst="rect">
            <a:avLst/>
          </a:prstGeom>
        </p:spPr>
        <p:txBody>
          <a:bodyPr/>
          <a:lstStyle>
            <a:lvl1pPr algn="ctr">
              <a:defRPr sz="3200" b="1" u="none" baseline="0">
                <a:solidFill>
                  <a:srgbClr val="08508C"/>
                </a:solidFill>
                <a:latin typeface="+mj-lt"/>
              </a:defRPr>
            </a:lvl1pPr>
          </a:lstStyle>
          <a:p>
            <a:r>
              <a:rPr lang="en-US"/>
              <a:t>Click to edit Master title style</a:t>
            </a:r>
          </a:p>
        </p:txBody>
      </p:sp>
      <p:sp>
        <p:nvSpPr>
          <p:cNvPr id="3" name="Content Placeholder 2"/>
          <p:cNvSpPr>
            <a:spLocks noGrp="1"/>
          </p:cNvSpPr>
          <p:nvPr>
            <p:ph idx="1"/>
          </p:nvPr>
        </p:nvSpPr>
        <p:spPr>
          <a:xfrm>
            <a:off x="457200" y="1447800"/>
            <a:ext cx="8229600" cy="3505200"/>
          </a:xfrm>
        </p:spPr>
        <p:txBody>
          <a:bodyPr/>
          <a:lstStyle>
            <a:lvl1pPr marL="0" marR="0" indent="0" algn="l" defTabSz="914400" rtl="0" eaLnBrk="0" fontAlgn="base" latinLnBrk="0" hangingPunct="0">
              <a:lnSpc>
                <a:spcPct val="100000"/>
              </a:lnSpc>
              <a:spcBef>
                <a:spcPct val="20000"/>
              </a:spcBef>
              <a:spcAft>
                <a:spcPct val="0"/>
              </a:spcAft>
              <a:buClr>
                <a:srgbClr val="0B5395"/>
              </a:buClr>
              <a:buSzPct val="95000"/>
              <a:buFont typeface="Arial" panose="020B0604020202020204" pitchFamily="34" charset="0"/>
              <a:buChar char="•"/>
              <a:tabLst/>
              <a:defRPr sz="2000">
                <a:solidFill>
                  <a:schemeClr val="accent3"/>
                </a:solidFill>
              </a:defRPr>
            </a:lvl1pPr>
            <a:lvl2pPr marL="639763" marR="0" indent="-246063" algn="l" defTabSz="914400" rtl="0" eaLnBrk="0" fontAlgn="base" latinLnBrk="0" hangingPunct="0">
              <a:lnSpc>
                <a:spcPct val="100000"/>
              </a:lnSpc>
              <a:spcBef>
                <a:spcPct val="20000"/>
              </a:spcBef>
              <a:spcAft>
                <a:spcPct val="0"/>
              </a:spcAft>
              <a:buClr>
                <a:srgbClr val="0F6FC6"/>
              </a:buClr>
              <a:buSzPct val="85000"/>
              <a:buFont typeface="Arial" charset="0"/>
              <a:buChar char="►"/>
              <a:tabLst/>
              <a:defRPr sz="1800">
                <a:solidFill>
                  <a:schemeClr val="accent3"/>
                </a:solidFill>
              </a:defRPr>
            </a:lvl2pPr>
            <a:lvl3pPr marL="914400" marR="0" indent="-246063" algn="l" defTabSz="914400" rtl="0" eaLnBrk="0" fontAlgn="base" latinLnBrk="0" hangingPunct="0">
              <a:lnSpc>
                <a:spcPct val="100000"/>
              </a:lnSpc>
              <a:spcBef>
                <a:spcPct val="20000"/>
              </a:spcBef>
              <a:spcAft>
                <a:spcPct val="0"/>
              </a:spcAft>
              <a:buClr>
                <a:srgbClr val="59AAF2"/>
              </a:buClr>
              <a:buSzPct val="80000"/>
              <a:buFont typeface="Wingdings" pitchFamily="2" charset="2"/>
              <a:buChar char="q"/>
              <a:tabLst/>
              <a:defRPr sz="1800">
                <a:solidFill>
                  <a:schemeClr val="accent3"/>
                </a:solidFill>
              </a:defRPr>
            </a:lvl3pPr>
            <a:lvl4pPr marL="977900" marR="0" indent="0" algn="l" defTabSz="914400" rtl="0" eaLnBrk="0" fontAlgn="base" latinLnBrk="0" hangingPunct="0">
              <a:lnSpc>
                <a:spcPct val="100000"/>
              </a:lnSpc>
              <a:spcBef>
                <a:spcPct val="20000"/>
              </a:spcBef>
              <a:spcAft>
                <a:spcPct val="0"/>
              </a:spcAft>
              <a:buClr>
                <a:srgbClr val="0BD0D9"/>
              </a:buClr>
              <a:buSzPct val="65000"/>
              <a:buFontTx/>
              <a:buNone/>
              <a:tabLst/>
              <a:defRPr sz="1400">
                <a:solidFill>
                  <a:schemeClr val="accent3"/>
                </a:solidFill>
              </a:defRPr>
            </a:lvl4pPr>
            <a:lvl5pPr marL="1462088" marR="0" indent="-209550" algn="l" defTabSz="914400" rtl="0" eaLnBrk="0" fontAlgn="base" latinLnBrk="0" hangingPunct="0">
              <a:lnSpc>
                <a:spcPct val="100000"/>
              </a:lnSpc>
              <a:spcBef>
                <a:spcPct val="20000"/>
              </a:spcBef>
              <a:spcAft>
                <a:spcPct val="0"/>
              </a:spcAft>
              <a:buClr>
                <a:srgbClr val="10CF9B"/>
              </a:buClr>
              <a:buSzPct val="65000"/>
              <a:buFont typeface="Wingdings 2" pitchFamily="18" charset="2"/>
              <a:buChar char=""/>
              <a:tabLst/>
              <a:defRPr sz="1200">
                <a:solidFill>
                  <a:schemeClr val="accent3"/>
                </a:solidFill>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a:p>
            <a:pPr lvl="0"/>
            <a:endParaRPr lang="en-US" noProof="0"/>
          </a:p>
        </p:txBody>
      </p:sp>
      <p:grpSp>
        <p:nvGrpSpPr>
          <p:cNvPr id="12" name="Group 11">
            <a:extLst>
              <a:ext uri="{FF2B5EF4-FFF2-40B4-BE49-F238E27FC236}">
                <a16:creationId xmlns:a16="http://schemas.microsoft.com/office/drawing/2014/main" id="{F9F33A11-37EF-B237-EA00-5E7016210A55}"/>
              </a:ext>
            </a:extLst>
          </p:cNvPr>
          <p:cNvGrpSpPr/>
          <p:nvPr userDrawn="1"/>
        </p:nvGrpSpPr>
        <p:grpSpPr>
          <a:xfrm>
            <a:off x="5938656" y="38100"/>
            <a:ext cx="2748144" cy="689774"/>
            <a:chOff x="5938656" y="38100"/>
            <a:chExt cx="2748144" cy="689774"/>
          </a:xfrm>
        </p:grpSpPr>
        <p:pic>
          <p:nvPicPr>
            <p:cNvPr id="4" name="Picture 17" descr="X:\Project\ADRC Topic Teams 2012\5269.07\TA Infrastructure and Learning Collaborative\April 2013 Learning Session\Meeting materials\Ready for production\3 Amigos 8.5x11_footer-09.png"/>
            <p:cNvPicPr>
              <a:picLocks noChangeAspect="1" noChangeArrowheads="1"/>
            </p:cNvPicPr>
            <p:nvPr userDrawn="1"/>
          </p:nvPicPr>
          <p:blipFill rotWithShape="1">
            <a:blip r:embed="rId2" r:link="rId3" cstate="print">
              <a:extLst>
                <a:ext uri="{28A0092B-C50C-407E-A947-70E740481C1C}">
                  <a14:useLocalDpi xmlns:a14="http://schemas.microsoft.com/office/drawing/2010/main" val="0"/>
                </a:ext>
              </a:extLst>
            </a:blip>
            <a:srcRect l="30394" t="12608" r="62986" b="7046"/>
            <a:stretch>
              <a:fillRect/>
            </a:stretch>
          </p:blipFill>
          <p:spPr bwMode="auto">
            <a:xfrm>
              <a:off x="7508525" y="38100"/>
              <a:ext cx="310718" cy="685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Content Placeholder 4" descr="Logo for the U.S. Department of Veterans Affairs">
              <a:extLst>
                <a:ext uri="{FF2B5EF4-FFF2-40B4-BE49-F238E27FC236}">
                  <a16:creationId xmlns:a16="http://schemas.microsoft.com/office/drawing/2014/main" id="{AC0E6367-3D48-3070-0C8D-8F26C15A5DD4}"/>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99920" y="42074"/>
              <a:ext cx="68688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dministration for Community Living logo">
              <a:extLst>
                <a:ext uri="{FF2B5EF4-FFF2-40B4-BE49-F238E27FC236}">
                  <a16:creationId xmlns:a16="http://schemas.microsoft.com/office/drawing/2014/main" id="{91E6A898-3277-76BD-C849-F03D5E744A88}"/>
                </a:ext>
              </a:extLst>
            </p:cNvPr>
            <p:cNvPicPr>
              <a:picLocks noChangeAspect="1"/>
            </p:cNvPicPr>
            <p:nvPr userDrawn="1"/>
          </p:nvPicPr>
          <p:blipFill>
            <a:blip r:embed="rId5"/>
            <a:stretch>
              <a:fillRect/>
            </a:stretch>
          </p:blipFill>
          <p:spPr>
            <a:xfrm>
              <a:off x="5938656" y="42074"/>
              <a:ext cx="1615832" cy="685800"/>
            </a:xfrm>
            <a:prstGeom prst="rect">
              <a:avLst/>
            </a:prstGeom>
          </p:spPr>
        </p:pic>
      </p:grpSp>
    </p:spTree>
    <p:extLst>
      <p:ext uri="{BB962C8B-B14F-4D97-AF65-F5344CB8AC3E}">
        <p14:creationId xmlns:p14="http://schemas.microsoft.com/office/powerpoint/2010/main" val="32769265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allout boxes">
    <p:spTree>
      <p:nvGrpSpPr>
        <p:cNvPr id="1" name=""/>
        <p:cNvGrpSpPr/>
        <p:nvPr/>
      </p:nvGrpSpPr>
      <p:grpSpPr>
        <a:xfrm>
          <a:off x="0" y="0"/>
          <a:ext cx="0" cy="0"/>
          <a:chOff x="0" y="0"/>
          <a:chExt cx="0" cy="0"/>
        </a:xfrm>
      </p:grpSpPr>
      <p:grpSp>
        <p:nvGrpSpPr>
          <p:cNvPr id="7" name="Group 5"/>
          <p:cNvGrpSpPr>
            <a:grpSpLocks/>
          </p:cNvGrpSpPr>
          <p:nvPr/>
        </p:nvGrpSpPr>
        <p:grpSpPr bwMode="auto">
          <a:xfrm>
            <a:off x="4613275" y="2533650"/>
            <a:ext cx="4083050" cy="3638550"/>
            <a:chOff x="4612640" y="2202736"/>
            <a:chExt cx="4084320" cy="3639264"/>
          </a:xfrm>
        </p:grpSpPr>
        <p:sp>
          <p:nvSpPr>
            <p:cNvPr id="8" name="Rectangle 7"/>
            <p:cNvSpPr/>
            <p:nvPr userDrawn="1"/>
          </p:nvSpPr>
          <p:spPr>
            <a:xfrm>
              <a:off x="4612640" y="2299593"/>
              <a:ext cx="4084320" cy="3542407"/>
            </a:xfrm>
            <a:prstGeom prst="rect">
              <a:avLst/>
            </a:prstGeom>
            <a:solidFill>
              <a:srgbClr val="D5D6D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ight Triangle 8"/>
            <p:cNvSpPr>
              <a:spLocks noChangeAspect="1"/>
            </p:cNvSpPr>
            <p:nvPr userDrawn="1"/>
          </p:nvSpPr>
          <p:spPr>
            <a:xfrm rot="18859485">
              <a:off x="4818295" y="2201932"/>
              <a:ext cx="182599" cy="184207"/>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0" name="Rectangle 9"/>
          <p:cNvSpPr/>
          <p:nvPr/>
        </p:nvSpPr>
        <p:spPr>
          <a:xfrm>
            <a:off x="457200" y="2628900"/>
            <a:ext cx="4084638" cy="3543300"/>
          </a:xfrm>
          <a:prstGeom prst="rect">
            <a:avLst/>
          </a:prstGeom>
          <a:solidFill>
            <a:schemeClr val="accent5">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ight Triangle 10"/>
          <p:cNvSpPr>
            <a:spLocks noChangeAspect="1"/>
          </p:cNvSpPr>
          <p:nvPr/>
        </p:nvSpPr>
        <p:spPr>
          <a:xfrm rot="18859485">
            <a:off x="703262" y="2533651"/>
            <a:ext cx="182563" cy="182562"/>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nvGrpSpPr>
          <p:cNvPr id="12" name="Group 5"/>
          <p:cNvGrpSpPr>
            <a:grpSpLocks/>
          </p:cNvGrpSpPr>
          <p:nvPr userDrawn="1"/>
        </p:nvGrpSpPr>
        <p:grpSpPr bwMode="auto">
          <a:xfrm>
            <a:off x="4613275" y="2533650"/>
            <a:ext cx="4083050" cy="3638550"/>
            <a:chOff x="4612640" y="2202736"/>
            <a:chExt cx="4084320" cy="3639264"/>
          </a:xfrm>
        </p:grpSpPr>
        <p:sp>
          <p:nvSpPr>
            <p:cNvPr id="13" name="Rectangle 12"/>
            <p:cNvSpPr/>
            <p:nvPr userDrawn="1"/>
          </p:nvSpPr>
          <p:spPr>
            <a:xfrm>
              <a:off x="4612640" y="2299593"/>
              <a:ext cx="4084320" cy="3542407"/>
            </a:xfrm>
            <a:prstGeom prst="rect">
              <a:avLst/>
            </a:prstGeom>
            <a:solidFill>
              <a:srgbClr val="D5D6D2">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ight Triangle 13"/>
            <p:cNvSpPr>
              <a:spLocks noChangeAspect="1"/>
            </p:cNvSpPr>
            <p:nvPr userDrawn="1"/>
          </p:nvSpPr>
          <p:spPr>
            <a:xfrm rot="18859485">
              <a:off x="4818295" y="2201932"/>
              <a:ext cx="182599" cy="184207"/>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15" name="Rectangle 14"/>
          <p:cNvSpPr/>
          <p:nvPr userDrawn="1"/>
        </p:nvSpPr>
        <p:spPr>
          <a:xfrm>
            <a:off x="457200" y="2628900"/>
            <a:ext cx="4084638" cy="3543300"/>
          </a:xfrm>
          <a:prstGeom prst="rect">
            <a:avLst/>
          </a:prstGeom>
          <a:solidFill>
            <a:schemeClr val="accent5">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ight Triangle 15"/>
          <p:cNvSpPr>
            <a:spLocks noChangeAspect="1"/>
          </p:cNvSpPr>
          <p:nvPr userDrawn="1"/>
        </p:nvSpPr>
        <p:spPr>
          <a:xfrm rot="18859485">
            <a:off x="703262" y="2533651"/>
            <a:ext cx="182563" cy="182562"/>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Content Placeholder 2"/>
          <p:cNvSpPr>
            <a:spLocks noGrp="1"/>
          </p:cNvSpPr>
          <p:nvPr>
            <p:ph idx="1"/>
          </p:nvPr>
        </p:nvSpPr>
        <p:spPr>
          <a:xfrm>
            <a:off x="665480" y="2984099"/>
            <a:ext cx="3662680" cy="2923939"/>
          </a:xfrm>
        </p:spPr>
        <p:txBody>
          <a:bodyPr/>
          <a:lstStyle>
            <a:lvl1pPr marL="231775" indent="-231775">
              <a:buClr>
                <a:srgbClr val="08508C"/>
              </a:buClr>
              <a:buFont typeface="Arial" panose="020B0604020202020204" pitchFamily="34" charset="0"/>
              <a:buChar char="•"/>
              <a:defRPr sz="1600">
                <a:solidFill>
                  <a:schemeClr val="tx1"/>
                </a:solidFill>
              </a:defRPr>
            </a:lvl1pPr>
            <a:lvl2pPr marL="568325" indent="-222250">
              <a:buClr>
                <a:srgbClr val="08508C"/>
              </a:buClr>
              <a:buFont typeface="Arial" panose="020B0604020202020204" pitchFamily="34" charset="0"/>
              <a:buChar char="•"/>
              <a:defRPr sz="1400">
                <a:solidFill>
                  <a:schemeClr val="tx1"/>
                </a:solidFill>
              </a:defRPr>
            </a:lvl2pPr>
            <a:lvl3pPr marL="909638" indent="-228600">
              <a:buClr>
                <a:srgbClr val="08508C"/>
              </a:buClr>
              <a:buFont typeface="Arial" panose="020B0604020202020204" pitchFamily="34" charset="0"/>
              <a:buChar char="•"/>
              <a:defRPr sz="1200">
                <a:solidFill>
                  <a:schemeClr val="tx1"/>
                </a:solidFill>
              </a:defRPr>
            </a:lvl3pPr>
            <a:lvl4pPr marL="1255713" indent="-230188">
              <a:defRPr sz="1400"/>
            </a:lvl4pPr>
            <a:lvl5pPr marL="1600200" indent="-228600">
              <a:defRPr sz="1200"/>
            </a:lvl5pPr>
          </a:lstStyle>
          <a:p>
            <a:pPr lvl="0"/>
            <a:r>
              <a:rPr lang="en-US"/>
              <a:t>Click to edit Master text styles</a:t>
            </a:r>
          </a:p>
          <a:p>
            <a:pPr lvl="1"/>
            <a:r>
              <a:rPr lang="en-US"/>
              <a:t>Second level</a:t>
            </a:r>
          </a:p>
          <a:p>
            <a:pPr lvl="2"/>
            <a:r>
              <a:rPr lang="en-US"/>
              <a:t>Third level</a:t>
            </a:r>
          </a:p>
        </p:txBody>
      </p:sp>
      <p:sp>
        <p:nvSpPr>
          <p:cNvPr id="21" name="Content Placeholder 2"/>
          <p:cNvSpPr>
            <a:spLocks noGrp="1"/>
          </p:cNvSpPr>
          <p:nvPr>
            <p:ph idx="13"/>
          </p:nvPr>
        </p:nvSpPr>
        <p:spPr>
          <a:xfrm>
            <a:off x="4780280" y="2984099"/>
            <a:ext cx="3662680" cy="2923939"/>
          </a:xfrm>
        </p:spPr>
        <p:txBody>
          <a:bodyPr/>
          <a:lstStyle>
            <a:lvl1pPr marL="231775" indent="-231775">
              <a:buClr>
                <a:srgbClr val="08508C"/>
              </a:buClr>
              <a:buFont typeface="Arial" panose="020B0604020202020204" pitchFamily="34" charset="0"/>
              <a:buChar char="•"/>
              <a:defRPr sz="1600">
                <a:solidFill>
                  <a:schemeClr val="tx1"/>
                </a:solidFill>
              </a:defRPr>
            </a:lvl1pPr>
            <a:lvl2pPr marL="568325" indent="-222250">
              <a:buClr>
                <a:srgbClr val="08508C"/>
              </a:buClr>
              <a:buFont typeface="Arial" panose="020B0604020202020204" pitchFamily="34" charset="0"/>
              <a:buChar char="•"/>
              <a:defRPr sz="1400">
                <a:solidFill>
                  <a:schemeClr val="tx1"/>
                </a:solidFill>
              </a:defRPr>
            </a:lvl2pPr>
            <a:lvl3pPr marL="909638" indent="-228600">
              <a:buClr>
                <a:srgbClr val="08508C"/>
              </a:buClr>
              <a:buFont typeface="Arial" panose="020B0604020202020204" pitchFamily="34" charset="0"/>
              <a:buChar char="•"/>
              <a:defRPr sz="1200">
                <a:solidFill>
                  <a:schemeClr val="tx1"/>
                </a:solidFill>
              </a:defRPr>
            </a:lvl3pPr>
            <a:lvl4pPr marL="1255713" indent="-230188">
              <a:defRPr sz="1400"/>
            </a:lvl4pPr>
            <a:lvl5pPr marL="1600200" indent="-228600">
              <a:defRPr sz="1200"/>
            </a:lvl5pPr>
          </a:lstStyle>
          <a:p>
            <a:pPr lvl="0"/>
            <a:r>
              <a:rPr lang="en-US"/>
              <a:t>Click to edit Master text styles</a:t>
            </a:r>
          </a:p>
          <a:p>
            <a:pPr lvl="1"/>
            <a:r>
              <a:rPr lang="en-US"/>
              <a:t>Second level</a:t>
            </a:r>
          </a:p>
          <a:p>
            <a:pPr lvl="2"/>
            <a:r>
              <a:rPr lang="en-US"/>
              <a:t>Third level</a:t>
            </a:r>
          </a:p>
        </p:txBody>
      </p:sp>
      <p:sp>
        <p:nvSpPr>
          <p:cNvPr id="27" name="Text Placeholder 26"/>
          <p:cNvSpPr>
            <a:spLocks noGrp="1"/>
          </p:cNvSpPr>
          <p:nvPr>
            <p:ph type="body" sz="quarter" idx="14"/>
          </p:nvPr>
        </p:nvSpPr>
        <p:spPr>
          <a:xfrm>
            <a:off x="457201" y="2123592"/>
            <a:ext cx="4084320" cy="377151"/>
          </a:xfrm>
          <a:noFill/>
          <a:ln>
            <a:noFill/>
          </a:ln>
        </p:spPr>
        <p:txBody>
          <a:bodyPr anchor="b">
            <a:noAutofit/>
          </a:bodyPr>
          <a:lstStyle>
            <a:lvl1pPr marL="0" marR="0" indent="0" algn="l" defTabSz="457200" rtl="0" eaLnBrk="1" fontAlgn="auto" latinLnBrk="0" hangingPunct="1">
              <a:lnSpc>
                <a:spcPct val="100000"/>
              </a:lnSpc>
              <a:spcBef>
                <a:spcPct val="20000"/>
              </a:spcBef>
              <a:spcAft>
                <a:spcPts val="0"/>
              </a:spcAft>
              <a:buClr>
                <a:srgbClr val="E7303D"/>
              </a:buClr>
              <a:buSzTx/>
              <a:buFont typeface="Arial"/>
              <a:buNone/>
              <a:tabLst/>
              <a:defRPr sz="1500">
                <a:solidFill>
                  <a:schemeClr val="tx1"/>
                </a:solidFill>
              </a:defRPr>
            </a:lvl1pPr>
          </a:lstStyle>
          <a:p>
            <a:pPr lvl="0"/>
            <a:r>
              <a:rPr lang="en-US"/>
              <a:t>Click to edit Master text styles</a:t>
            </a:r>
          </a:p>
        </p:txBody>
      </p:sp>
      <p:sp>
        <p:nvSpPr>
          <p:cNvPr id="28" name="Text Placeholder 26"/>
          <p:cNvSpPr>
            <a:spLocks noGrp="1"/>
          </p:cNvSpPr>
          <p:nvPr>
            <p:ph type="body" sz="quarter" idx="15"/>
          </p:nvPr>
        </p:nvSpPr>
        <p:spPr>
          <a:xfrm>
            <a:off x="4612640" y="2123592"/>
            <a:ext cx="4084320" cy="377151"/>
          </a:xfrm>
          <a:noFill/>
          <a:ln>
            <a:noFill/>
          </a:ln>
        </p:spPr>
        <p:txBody>
          <a:bodyPr anchor="b">
            <a:noAutofit/>
          </a:bodyPr>
          <a:lstStyle>
            <a:lvl1pPr marL="0" marR="0" indent="0" algn="l" defTabSz="457200" rtl="0" eaLnBrk="1" fontAlgn="auto" latinLnBrk="0" hangingPunct="1">
              <a:lnSpc>
                <a:spcPct val="100000"/>
              </a:lnSpc>
              <a:spcBef>
                <a:spcPct val="20000"/>
              </a:spcBef>
              <a:spcAft>
                <a:spcPts val="0"/>
              </a:spcAft>
              <a:buClr>
                <a:srgbClr val="E7303D"/>
              </a:buClr>
              <a:buSzTx/>
              <a:buFont typeface="Arial"/>
              <a:buNone/>
              <a:tabLst/>
              <a:defRPr sz="1400">
                <a:solidFill>
                  <a:schemeClr val="tx1"/>
                </a:solidFill>
              </a:defRPr>
            </a:lvl1pPr>
          </a:lstStyle>
          <a:p>
            <a:pPr lvl="0"/>
            <a:r>
              <a:rPr lang="en-US"/>
              <a:t>Click to edit Master text styles</a:t>
            </a:r>
          </a:p>
        </p:txBody>
      </p:sp>
      <p:sp>
        <p:nvSpPr>
          <p:cNvPr id="18" name="Title 1"/>
          <p:cNvSpPr>
            <a:spLocks noGrp="1"/>
          </p:cNvSpPr>
          <p:nvPr>
            <p:ph type="title"/>
          </p:nvPr>
        </p:nvSpPr>
        <p:spPr>
          <a:xfrm>
            <a:off x="457200" y="685800"/>
            <a:ext cx="8229600" cy="432582"/>
          </a:xfrm>
          <a:prstGeom prst="rect">
            <a:avLst/>
          </a:prstGeom>
        </p:spPr>
        <p:txBody>
          <a:bodyPr/>
          <a:lstStyle>
            <a:lvl1pPr algn="ctr">
              <a:defRPr sz="3200" baseline="0">
                <a:solidFill>
                  <a:srgbClr val="08508C"/>
                </a:solidFill>
                <a:latin typeface="Arial Black" panose="020B0A04020102020204" pitchFamily="34" charset="0"/>
              </a:defRPr>
            </a:lvl1pPr>
          </a:lstStyle>
          <a:p>
            <a:r>
              <a:rPr lang="en-US"/>
              <a:t>Click to edit Master title style</a:t>
            </a:r>
          </a:p>
        </p:txBody>
      </p:sp>
      <p:grpSp>
        <p:nvGrpSpPr>
          <p:cNvPr id="2" name="Group 1">
            <a:extLst>
              <a:ext uri="{FF2B5EF4-FFF2-40B4-BE49-F238E27FC236}">
                <a16:creationId xmlns:a16="http://schemas.microsoft.com/office/drawing/2014/main" id="{08AE1232-65A3-A532-7ADD-4E87DE4C9D76}"/>
              </a:ext>
            </a:extLst>
          </p:cNvPr>
          <p:cNvGrpSpPr/>
          <p:nvPr userDrawn="1"/>
        </p:nvGrpSpPr>
        <p:grpSpPr>
          <a:xfrm>
            <a:off x="6544323" y="117074"/>
            <a:ext cx="2073441" cy="457200"/>
            <a:chOff x="6517689" y="117074"/>
            <a:chExt cx="2073441" cy="457200"/>
          </a:xfrm>
        </p:grpSpPr>
        <p:pic>
          <p:nvPicPr>
            <p:cNvPr id="3" name="Picture 17" descr="X:\Project\ADRC Topic Teams 2012\5269.07\TA Infrastructure and Learning Collaborative\April 2013 Learning Session\Meeting materials\Ready for production\3 Amigos 8.5x11_footer-09.png">
              <a:extLst>
                <a:ext uri="{FF2B5EF4-FFF2-40B4-BE49-F238E27FC236}">
                  <a16:creationId xmlns:a16="http://schemas.microsoft.com/office/drawing/2014/main" id="{7FF107D3-A939-6AEF-249A-D3F903A440C8}"/>
                </a:ext>
              </a:extLst>
            </p:cNvPr>
            <p:cNvPicPr>
              <a:picLocks noChangeAspect="1" noChangeArrowheads="1"/>
            </p:cNvPicPr>
            <p:nvPr userDrawn="1"/>
          </p:nvPicPr>
          <p:blipFill rotWithShape="1">
            <a:blip r:embed="rId2" r:link="rId3" cstate="print">
              <a:extLst>
                <a:ext uri="{28A0092B-C50C-407E-A947-70E740481C1C}">
                  <a14:useLocalDpi xmlns:a14="http://schemas.microsoft.com/office/drawing/2010/main" val="0"/>
                </a:ext>
              </a:extLst>
            </a:blip>
            <a:srcRect l="30394" t="12608" r="62986" b="7046"/>
            <a:stretch>
              <a:fillRect/>
            </a:stretch>
          </p:blipFill>
          <p:spPr bwMode="auto">
            <a:xfrm>
              <a:off x="7617041" y="122929"/>
              <a:ext cx="310718" cy="44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Content Placeholder 4" descr="Logo for the U.S. Department of Veterans Affairs">
              <a:extLst>
                <a:ext uri="{FF2B5EF4-FFF2-40B4-BE49-F238E27FC236}">
                  <a16:creationId xmlns:a16="http://schemas.microsoft.com/office/drawing/2014/main" id="{DC136787-8012-E761-E404-AE09241FC78A}"/>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133210" y="117074"/>
              <a:ext cx="45792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dministration for Community Living logo">
              <a:extLst>
                <a:ext uri="{FF2B5EF4-FFF2-40B4-BE49-F238E27FC236}">
                  <a16:creationId xmlns:a16="http://schemas.microsoft.com/office/drawing/2014/main" id="{0BF52661-4F69-F756-4365-0EF5B0BD7A18}"/>
                </a:ext>
              </a:extLst>
            </p:cNvPr>
            <p:cNvPicPr>
              <a:picLocks noChangeAspect="1"/>
            </p:cNvPicPr>
            <p:nvPr userDrawn="1"/>
          </p:nvPicPr>
          <p:blipFill>
            <a:blip r:embed="rId5"/>
            <a:stretch>
              <a:fillRect/>
            </a:stretch>
          </p:blipFill>
          <p:spPr>
            <a:xfrm>
              <a:off x="6517689" y="117074"/>
              <a:ext cx="1077221" cy="457200"/>
            </a:xfrm>
            <a:prstGeom prst="rect">
              <a:avLst/>
            </a:prstGeom>
          </p:spPr>
        </p:pic>
      </p:grpSp>
    </p:spTree>
    <p:extLst>
      <p:ext uri="{BB962C8B-B14F-4D97-AF65-F5344CB8AC3E}">
        <p14:creationId xmlns:p14="http://schemas.microsoft.com/office/powerpoint/2010/main" val="2548661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5" name="Rectangle 4"/>
          <p:cNvSpPr/>
          <p:nvPr/>
        </p:nvSpPr>
        <p:spPr>
          <a:xfrm>
            <a:off x="4602163" y="1676400"/>
            <a:ext cx="4084637" cy="4387850"/>
          </a:xfrm>
          <a:prstGeom prst="rect">
            <a:avLst/>
          </a:prstGeom>
          <a:solidFill>
            <a:schemeClr val="accent5">
              <a:alpha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ight Triangle 6"/>
          <p:cNvSpPr>
            <a:spLocks noChangeAspect="1"/>
          </p:cNvSpPr>
          <p:nvPr/>
        </p:nvSpPr>
        <p:spPr>
          <a:xfrm rot="13500000">
            <a:off x="4498181" y="1916907"/>
            <a:ext cx="187325" cy="182562"/>
          </a:xfrm>
          <a:prstGeom prst="r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pic>
        <p:nvPicPr>
          <p:cNvPr id="8" name="Picture 17" descr="X:\Project\ADRC Topic Teams 2012\5269.07\TA Infrastructure and Learning Collaborative\April 2013 Learning Session\Meeting materials\Ready for production\3 Amigos 8.5x11_footer-09.png"/>
          <p:cNvPicPr>
            <a:picLocks noChangeAspect="1" noChangeArrowheads="1"/>
          </p:cNvPicPr>
          <p:nvPr userDrawn="1"/>
        </p:nvPicPr>
        <p:blipFill>
          <a:blip r:embed="rId2" r:link="rId3" cstate="print">
            <a:extLst>
              <a:ext uri="{28A0092B-C50C-407E-A947-70E740481C1C}">
                <a14:useLocalDpi xmlns:a14="http://schemas.microsoft.com/office/drawing/2010/main" val="0"/>
              </a:ext>
            </a:extLst>
          </a:blip>
          <a:srcRect/>
          <a:stretch>
            <a:fillRect/>
          </a:stretch>
        </p:blipFill>
        <p:spPr bwMode="auto">
          <a:xfrm>
            <a:off x="4403725" y="169863"/>
            <a:ext cx="429736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p:cNvSpPr>
            <a:spLocks noGrp="1"/>
          </p:cNvSpPr>
          <p:nvPr>
            <p:ph sz="half" idx="2"/>
          </p:nvPr>
        </p:nvSpPr>
        <p:spPr>
          <a:xfrm>
            <a:off x="4810758" y="1793441"/>
            <a:ext cx="3705439" cy="3661833"/>
          </a:xfrm>
        </p:spPr>
        <p:txBody>
          <a:bodyPr>
            <a:noAutofit/>
          </a:bodyPr>
          <a:lstStyle>
            <a:lvl1pPr marL="342900" indent="-342900">
              <a:buClr>
                <a:srgbClr val="08508C"/>
              </a:buClr>
              <a:buFont typeface="Arial" panose="020B0604020202020204" pitchFamily="34" charset="0"/>
              <a:buChar char="•"/>
              <a:defRPr sz="2000"/>
            </a:lvl1pPr>
            <a:lvl2pPr marL="742950" indent="-285750">
              <a:buClr>
                <a:srgbClr val="08508C"/>
              </a:buClr>
              <a:buFont typeface="Arial" panose="020B0604020202020204" pitchFamily="34" charset="0"/>
              <a:buChar char="•"/>
              <a:defRPr sz="1800"/>
            </a:lvl2pPr>
            <a:lvl3pPr marL="1143000" indent="-228600">
              <a:buClr>
                <a:srgbClr val="08508C"/>
              </a:buClr>
              <a:buFont typeface="Arial" panose="020B0604020202020204" pitchFamily="34" charset="0"/>
              <a:buChar char="•"/>
              <a:defRPr sz="1600"/>
            </a:lvl3pPr>
            <a:lvl4pPr marL="1600200" indent="-228600">
              <a:buClr>
                <a:srgbClr val="08508C"/>
              </a:buClr>
              <a:buFont typeface="Arial" panose="020B0604020202020204" pitchFamily="34" charset="0"/>
              <a:buChar char="•"/>
              <a:defRPr sz="1400"/>
            </a:lvl4pPr>
            <a:lvl5pPr marL="2057400" indent="-228600">
              <a:buClr>
                <a:srgbClr val="08508C"/>
              </a:buClr>
              <a:buFont typeface="Arial" panose="020B0604020202020204" pitchFamily="34" charset="0"/>
              <a:buChar char="•"/>
              <a:defRPr sz="12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57200" y="1397749"/>
            <a:ext cx="4041775" cy="4313644"/>
          </a:xfrm>
        </p:spPr>
        <p:txBody>
          <a:bodyPr/>
          <a:lstStyle>
            <a:lvl1pPr>
              <a:buClr>
                <a:srgbClr val="08508C"/>
              </a:buClr>
              <a:defRPr sz="2400" baseline="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p:txBody>
      </p:sp>
      <p:sp>
        <p:nvSpPr>
          <p:cNvPr id="18" name="Title 1"/>
          <p:cNvSpPr>
            <a:spLocks noGrp="1"/>
          </p:cNvSpPr>
          <p:nvPr>
            <p:ph type="title"/>
          </p:nvPr>
        </p:nvSpPr>
        <p:spPr>
          <a:xfrm>
            <a:off x="457200" y="762000"/>
            <a:ext cx="8229600" cy="432582"/>
          </a:xfrm>
          <a:prstGeom prst="rect">
            <a:avLst/>
          </a:prstGeom>
        </p:spPr>
        <p:txBody>
          <a:bodyPr/>
          <a:lstStyle>
            <a:lvl1pPr algn="ctr">
              <a:defRPr sz="3200" baseline="0">
                <a:solidFill>
                  <a:srgbClr val="08508C"/>
                </a:solidFill>
                <a:latin typeface="Arial Black" panose="020B0A04020102020204" pitchFamily="34" charset="0"/>
              </a:defRPr>
            </a:lvl1pPr>
          </a:lstStyle>
          <a:p>
            <a:r>
              <a:rPr lang="en-US"/>
              <a:t>Click to edit Master title style</a:t>
            </a:r>
          </a:p>
        </p:txBody>
      </p:sp>
    </p:spTree>
    <p:extLst>
      <p:ext uri="{BB962C8B-B14F-4D97-AF65-F5344CB8AC3E}">
        <p14:creationId xmlns:p14="http://schemas.microsoft.com/office/powerpoint/2010/main" val="3693063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1419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_Title Slide">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9" name="TextBox 9"/>
          <p:cNvSpPr txBox="1">
            <a:spLocks noChangeArrowheads="1"/>
          </p:cNvSpPr>
          <p:nvPr/>
        </p:nvSpPr>
        <p:spPr bwMode="auto">
          <a:xfrm>
            <a:off x="1676400" y="2209800"/>
            <a:ext cx="6172200" cy="1236236"/>
          </a:xfrm>
          <a:prstGeom prst="rect">
            <a:avLst/>
          </a:prstGeom>
          <a:noFill/>
          <a:ln w="9525">
            <a:noFill/>
            <a:miter lim="800000"/>
            <a:headEnd/>
            <a:tailEnd/>
          </a:ln>
        </p:spPr>
        <p:txBody>
          <a:bodyPr wrap="square">
            <a:prstTxWarp prst="textNoShape">
              <a:avLst/>
            </a:prstTxWarp>
            <a:spAutoFit/>
          </a:bodyPr>
          <a:lstStyle/>
          <a:p>
            <a:pPr marL="0" marR="0" lvl="0" indent="0" algn="l" defTabSz="342900" rtl="0" eaLnBrk="1" fontAlgn="auto" latinLnBrk="0" hangingPunct="1">
              <a:lnSpc>
                <a:spcPct val="100000"/>
              </a:lnSpc>
              <a:spcBef>
                <a:spcPts val="0"/>
              </a:spcBef>
              <a:spcAft>
                <a:spcPts val="450"/>
              </a:spcAft>
              <a:buClrTx/>
              <a:buSzTx/>
              <a:buFontTx/>
              <a:buNone/>
              <a:tabLst/>
              <a:defRPr/>
            </a:pPr>
            <a:endParaRPr lang="en-US" sz="2100" b="1" i="1" strike="noStrike" cap="none" baseline="0">
              <a:solidFill>
                <a:srgbClr val="FFFFFF"/>
              </a:solidFill>
              <a:latin typeface="Georgia"/>
              <a:cs typeface="Georgia"/>
            </a:endParaRPr>
          </a:p>
          <a:p>
            <a:pPr marL="0" marR="0" lvl="0" indent="0" algn="l" defTabSz="342900" rtl="0" eaLnBrk="1" fontAlgn="auto" latinLnBrk="0" hangingPunct="1">
              <a:lnSpc>
                <a:spcPct val="100000"/>
              </a:lnSpc>
              <a:spcBef>
                <a:spcPts val="0"/>
              </a:spcBef>
              <a:spcAft>
                <a:spcPts val="450"/>
              </a:spcAft>
              <a:buClrTx/>
              <a:buSzTx/>
              <a:buFontTx/>
              <a:buNone/>
              <a:tabLst/>
              <a:defRPr/>
            </a:pPr>
            <a:endParaRPr lang="en-US" sz="1500">
              <a:solidFill>
                <a:srgbClr val="FFFFFF"/>
              </a:solidFill>
              <a:latin typeface="Georgia"/>
              <a:cs typeface="Georgia"/>
            </a:endParaRPr>
          </a:p>
          <a:p>
            <a:pPr>
              <a:spcAft>
                <a:spcPts val="450"/>
              </a:spcAft>
            </a:pPr>
            <a:endParaRPr lang="en-US" sz="3000" b="1" i="0" cap="all">
              <a:solidFill>
                <a:srgbClr val="FFFFFF"/>
              </a:solidFill>
              <a:latin typeface="Arial Bold"/>
              <a:cs typeface="Arial Bold"/>
            </a:endParaRPr>
          </a:p>
        </p:txBody>
      </p:sp>
    </p:spTree>
    <p:extLst>
      <p:ext uri="{BB962C8B-B14F-4D97-AF65-F5344CB8AC3E}">
        <p14:creationId xmlns:p14="http://schemas.microsoft.com/office/powerpoint/2010/main" val="1553473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7" name="Title 1"/>
          <p:cNvSpPr>
            <a:spLocks noGrp="1"/>
          </p:cNvSpPr>
          <p:nvPr>
            <p:ph type="title"/>
          </p:nvPr>
        </p:nvSpPr>
        <p:spPr>
          <a:xfrm>
            <a:off x="1219200" y="2743200"/>
            <a:ext cx="6705600" cy="1143000"/>
          </a:xfrm>
          <a:prstGeom prst="rect">
            <a:avLst/>
          </a:prstGeom>
          <a:solidFill>
            <a:schemeClr val="bg1"/>
          </a:solidFill>
          <a:ln w="0">
            <a:solidFill>
              <a:srgbClr val="FFFFFF"/>
            </a:solidFill>
          </a:ln>
        </p:spPr>
        <p:txBody>
          <a:bodyPr>
            <a:normAutofit/>
          </a:bodyPr>
          <a:lstStyle>
            <a:lvl1pPr algn="ctr">
              <a:defRPr sz="1800" b="1" i="0" cap="all" baseline="0">
                <a:solidFill>
                  <a:schemeClr val="bg1">
                    <a:lumMod val="65000"/>
                  </a:schemeClr>
                </a:solidFill>
                <a:latin typeface="Georgia"/>
                <a:cs typeface="Georgia"/>
              </a:defRPr>
            </a:lvl1pPr>
          </a:lstStyle>
          <a:p>
            <a:r>
              <a:rPr lang="en-US"/>
              <a:t>Click to edit Master title style</a:t>
            </a:r>
          </a:p>
        </p:txBody>
      </p:sp>
    </p:spTree>
    <p:extLst>
      <p:ext uri="{BB962C8B-B14F-4D97-AF65-F5344CB8AC3E}">
        <p14:creationId xmlns:p14="http://schemas.microsoft.com/office/powerpoint/2010/main" val="32417946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1257300"/>
            <a:ext cx="7467600" cy="685800"/>
          </a:xfrm>
          <a:prstGeom prst="rect">
            <a:avLst/>
          </a:prstGeom>
          <a:ln>
            <a:solidFill>
              <a:schemeClr val="bg1"/>
            </a:solidFill>
          </a:ln>
        </p:spPr>
        <p:txBody>
          <a:bodyPr/>
          <a:lstStyle>
            <a:lvl1pPr algn="l">
              <a:defRPr sz="2100" b="1" i="0">
                <a:solidFill>
                  <a:srgbClr val="174782"/>
                </a:solidFill>
                <a:latin typeface="Georgia"/>
                <a:cs typeface="Georgia"/>
              </a:defRPr>
            </a:lvl1pPr>
          </a:lstStyle>
          <a:p>
            <a:r>
              <a:rPr lang="en-US"/>
              <a:t>Click to edit Master title style</a:t>
            </a:r>
          </a:p>
        </p:txBody>
      </p:sp>
      <p:sp>
        <p:nvSpPr>
          <p:cNvPr id="12" name="Content Placeholder 2"/>
          <p:cNvSpPr>
            <a:spLocks noGrp="1"/>
          </p:cNvSpPr>
          <p:nvPr>
            <p:ph idx="1" hasCustomPrompt="1"/>
          </p:nvPr>
        </p:nvSpPr>
        <p:spPr>
          <a:xfrm>
            <a:off x="914400" y="2133601"/>
            <a:ext cx="7467600" cy="3581401"/>
          </a:xfrm>
          <a:prstGeom prst="rect">
            <a:avLst/>
          </a:prstGeom>
          <a:ln>
            <a:solidFill>
              <a:schemeClr val="bg1"/>
            </a:solidFill>
          </a:ln>
        </p:spPr>
        <p:txBody>
          <a:bodyPr/>
          <a:lstStyle>
            <a:lvl1pPr marL="20574" indent="0" algn="l">
              <a:buFont typeface="+mj-lt"/>
              <a:buAutoNum type="romanUcPeriod"/>
              <a:defRPr sz="1350" b="0">
                <a:solidFill>
                  <a:schemeClr val="bg1">
                    <a:lumMod val="50000"/>
                  </a:schemeClr>
                </a:solidFill>
                <a:latin typeface="Georgia"/>
                <a:cs typeface="Georgia"/>
              </a:defRPr>
            </a:lvl1pPr>
            <a:lvl2pPr marL="226314" indent="0" algn="l">
              <a:buFont typeface="+mj-lt"/>
              <a:buAutoNum type="alphaUcPeriod"/>
              <a:defRPr sz="1200" b="1" i="0">
                <a:solidFill>
                  <a:schemeClr val="bg1">
                    <a:lumMod val="50000"/>
                  </a:schemeClr>
                </a:solidFill>
                <a:latin typeface="Georgia"/>
                <a:cs typeface="Georgia"/>
              </a:defRPr>
            </a:lvl2pPr>
            <a:lvl3pPr marL="466344" indent="0" algn="l">
              <a:buFont typeface="+mj-lt"/>
              <a:buAutoNum type="arabicPeriod"/>
              <a:defRPr sz="1200">
                <a:solidFill>
                  <a:schemeClr val="bg1">
                    <a:lumMod val="50000"/>
                  </a:schemeClr>
                </a:solidFill>
                <a:latin typeface="Georgia"/>
                <a:cs typeface="Georgia"/>
              </a:defRPr>
            </a:lvl3pPr>
            <a:lvl4pPr marL="651510" indent="0" algn="l">
              <a:buFont typeface="+mj-lt"/>
              <a:buAutoNum type="alphaLcParenR"/>
              <a:defRPr sz="1200">
                <a:solidFill>
                  <a:schemeClr val="bg1">
                    <a:lumMod val="50000"/>
                  </a:schemeClr>
                </a:solidFill>
                <a:latin typeface="Georgia"/>
                <a:cs typeface="Georgia"/>
              </a:defRPr>
            </a:lvl4pPr>
            <a:lvl5pPr marL="857250" indent="0" algn="l">
              <a:buFont typeface="Arial"/>
              <a:buChar char="•"/>
              <a:defRPr sz="1200">
                <a:solidFill>
                  <a:schemeClr val="bg1">
                    <a:lumMod val="50000"/>
                  </a:schemeClr>
                </a:solidFill>
                <a:latin typeface="Georgia"/>
                <a:cs typeface="Georgia"/>
              </a:defRPr>
            </a:lvl5pPr>
          </a:lstStyle>
          <a:p>
            <a:pPr lvl="0"/>
            <a:r>
              <a:rPr lang="en-US"/>
              <a:t>  Click to edit Master text styles</a:t>
            </a:r>
          </a:p>
          <a:p>
            <a:pPr lvl="1"/>
            <a:r>
              <a:rPr lang="en-US"/>
              <a:t>  Second level</a:t>
            </a:r>
          </a:p>
          <a:p>
            <a:pPr lvl="2"/>
            <a:r>
              <a:rPr lang="en-US"/>
              <a:t> Third level</a:t>
            </a:r>
          </a:p>
          <a:p>
            <a:pPr lvl="3"/>
            <a:r>
              <a:rPr lang="en-US"/>
              <a:t>  Fourth level</a:t>
            </a:r>
          </a:p>
          <a:p>
            <a:pPr lvl="4"/>
            <a:r>
              <a:rPr lang="en-US"/>
              <a:t>  Fifth level</a:t>
            </a:r>
          </a:p>
        </p:txBody>
      </p:sp>
      <p:sp>
        <p:nvSpPr>
          <p:cNvPr id="14" name="TextBox 13"/>
          <p:cNvSpPr txBox="1"/>
          <p:nvPr/>
        </p:nvSpPr>
        <p:spPr>
          <a:xfrm>
            <a:off x="914400" y="284203"/>
            <a:ext cx="6705600" cy="438582"/>
          </a:xfrm>
          <a:prstGeom prst="rect">
            <a:avLst/>
          </a:prstGeom>
          <a:noFill/>
        </p:spPr>
        <p:txBody>
          <a:bodyPr wrap="square" rtlCol="0">
            <a:spAutoFit/>
          </a:bodyPr>
          <a:lstStyle/>
          <a:p>
            <a:r>
              <a:rPr lang="en-US" sz="2250" kern="1200" cap="all">
                <a:solidFill>
                  <a:schemeClr val="bg1"/>
                </a:solidFill>
                <a:latin typeface="Myriad Pro" charset="0"/>
                <a:ea typeface="Myriad Pro" charset="0"/>
                <a:cs typeface="Myriad Pro" charset="0"/>
              </a:rPr>
              <a:t>LOCAL </a:t>
            </a:r>
            <a:r>
              <a:rPr lang="en-US" sz="2250" kern="1200" cap="all" baseline="0">
                <a:solidFill>
                  <a:schemeClr val="bg1"/>
                </a:solidFill>
                <a:latin typeface="Myriad Pro" charset="0"/>
                <a:ea typeface="Myriad Pro" charset="0"/>
                <a:cs typeface="Myriad Pro" charset="0"/>
              </a:rPr>
              <a:t>Outreach ACTIVITIES</a:t>
            </a:r>
            <a:endParaRPr lang="en-US" sz="2250" cap="all">
              <a:solidFill>
                <a:schemeClr val="bg1"/>
              </a:solidFill>
              <a:latin typeface="Myriad Pro" charset="0"/>
              <a:ea typeface="Myriad Pro" charset="0"/>
              <a:cs typeface="Myriad Pro" charset="0"/>
            </a:endParaRPr>
          </a:p>
        </p:txBody>
      </p:sp>
    </p:spTree>
    <p:extLst>
      <p:ext uri="{BB962C8B-B14F-4D97-AF65-F5344CB8AC3E}">
        <p14:creationId xmlns:p14="http://schemas.microsoft.com/office/powerpoint/2010/main" val="3727117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Comparison">
    <p:spTree>
      <p:nvGrpSpPr>
        <p:cNvPr id="1" name=""/>
        <p:cNvGrpSpPr/>
        <p:nvPr/>
      </p:nvGrpSpPr>
      <p:grpSpPr>
        <a:xfrm>
          <a:off x="0" y="0"/>
          <a:ext cx="0" cy="0"/>
          <a:chOff x="0" y="0"/>
          <a:chExt cx="0" cy="0"/>
        </a:xfrm>
      </p:grpSpPr>
      <p:sp>
        <p:nvSpPr>
          <p:cNvPr id="14" name="Text Placeholder 4"/>
          <p:cNvSpPr>
            <a:spLocks noGrp="1"/>
          </p:cNvSpPr>
          <p:nvPr>
            <p:ph type="body" sz="quarter" idx="13" hasCustomPrompt="1"/>
          </p:nvPr>
        </p:nvSpPr>
        <p:spPr>
          <a:xfrm>
            <a:off x="1022350" y="1524000"/>
            <a:ext cx="2940050" cy="3101181"/>
          </a:xfrm>
          <a:prstGeom prst="rect">
            <a:avLst/>
          </a:prstGeom>
          <a:ln>
            <a:solidFill>
              <a:schemeClr val="bg1"/>
            </a:solidFill>
          </a:ln>
        </p:spPr>
        <p:txBody>
          <a:bodyPr anchor="t"/>
          <a:lstStyle>
            <a:lvl1pPr marL="0" indent="0">
              <a:spcAft>
                <a:spcPts val="0"/>
              </a:spcAft>
              <a:buNone/>
              <a:defRPr sz="1950" b="1" baseline="0">
                <a:solidFill>
                  <a:srgbClr val="174782"/>
                </a:solidFill>
                <a:latin typeface="Georgia"/>
                <a:cs typeface="Georgi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title styles</a:t>
            </a:r>
          </a:p>
          <a:p>
            <a:pPr lvl="0"/>
            <a:endParaRPr lang="en-US"/>
          </a:p>
        </p:txBody>
      </p:sp>
      <p:sp>
        <p:nvSpPr>
          <p:cNvPr id="17" name="Content Placeholder 2"/>
          <p:cNvSpPr>
            <a:spLocks noGrp="1"/>
          </p:cNvSpPr>
          <p:nvPr>
            <p:ph idx="17" hasCustomPrompt="1"/>
          </p:nvPr>
        </p:nvSpPr>
        <p:spPr>
          <a:xfrm>
            <a:off x="4419600" y="1524000"/>
            <a:ext cx="3581400" cy="4572000"/>
          </a:xfrm>
          <a:prstGeom prst="rect">
            <a:avLst/>
          </a:prstGeom>
          <a:ln>
            <a:solidFill>
              <a:schemeClr val="bg1"/>
            </a:solidFill>
          </a:ln>
        </p:spPr>
        <p:txBody>
          <a:bodyPr/>
          <a:lstStyle>
            <a:lvl1pPr marL="0" indent="0" algn="l">
              <a:buFont typeface="+mj-lt"/>
              <a:buAutoNum type="romanUcPeriod"/>
              <a:defRPr sz="1350" b="0">
                <a:solidFill>
                  <a:schemeClr val="bg1">
                    <a:lumMod val="50000"/>
                  </a:schemeClr>
                </a:solidFill>
                <a:latin typeface="Georgia"/>
                <a:cs typeface="Georgia"/>
              </a:defRPr>
            </a:lvl1pPr>
            <a:lvl2pPr marL="157734" indent="0" algn="l">
              <a:buFont typeface="+mj-lt"/>
              <a:buAutoNum type="alphaUcPeriod"/>
              <a:defRPr sz="1200" b="1" i="0">
                <a:solidFill>
                  <a:schemeClr val="bg1">
                    <a:lumMod val="50000"/>
                  </a:schemeClr>
                </a:solidFill>
                <a:latin typeface="Georgia"/>
                <a:cs typeface="Georgia"/>
              </a:defRPr>
            </a:lvl2pPr>
            <a:lvl3pPr marL="356616" indent="0" algn="l">
              <a:buFont typeface="+mj-lt"/>
              <a:buAutoNum type="arabicPeriod"/>
              <a:defRPr sz="1200">
                <a:solidFill>
                  <a:schemeClr val="bg1">
                    <a:lumMod val="50000"/>
                  </a:schemeClr>
                </a:solidFill>
                <a:latin typeface="Georgia"/>
                <a:cs typeface="Georgia"/>
              </a:defRPr>
            </a:lvl3pPr>
            <a:lvl4pPr marL="521208" indent="0" algn="l">
              <a:buFont typeface="+mj-lt"/>
              <a:buAutoNum type="alphaLcParenR"/>
              <a:defRPr sz="1200">
                <a:solidFill>
                  <a:schemeClr val="bg1">
                    <a:lumMod val="50000"/>
                  </a:schemeClr>
                </a:solidFill>
                <a:latin typeface="Georgia"/>
                <a:cs typeface="Georgia"/>
              </a:defRPr>
            </a:lvl4pPr>
            <a:lvl5pPr marL="699516" indent="0" algn="l">
              <a:buFont typeface="Arial"/>
              <a:buChar char="•"/>
              <a:defRPr sz="1200">
                <a:solidFill>
                  <a:schemeClr val="bg1">
                    <a:lumMod val="50000"/>
                  </a:schemeClr>
                </a:solidFill>
                <a:latin typeface="Georgia"/>
                <a:cs typeface="Georgia"/>
              </a:defRPr>
            </a:lvl5pPr>
          </a:lstStyle>
          <a:p>
            <a:pPr lvl="0"/>
            <a:r>
              <a:rPr lang="en-US"/>
              <a:t>  Click to edit Master text styles</a:t>
            </a:r>
          </a:p>
          <a:p>
            <a:pPr lvl="1"/>
            <a:r>
              <a:rPr lang="en-US"/>
              <a:t>  Second level</a:t>
            </a:r>
          </a:p>
          <a:p>
            <a:pPr lvl="2"/>
            <a:r>
              <a:rPr lang="en-US"/>
              <a:t>  Third level</a:t>
            </a:r>
          </a:p>
          <a:p>
            <a:pPr lvl="3"/>
            <a:r>
              <a:rPr lang="en-US"/>
              <a:t>  Fourth level</a:t>
            </a:r>
          </a:p>
          <a:p>
            <a:pPr lvl="4"/>
            <a:r>
              <a:rPr lang="en-US"/>
              <a:t>  Fifth level</a:t>
            </a:r>
          </a:p>
        </p:txBody>
      </p:sp>
      <p:sp>
        <p:nvSpPr>
          <p:cNvPr id="13" name="TextBox 12"/>
          <p:cNvSpPr txBox="1"/>
          <p:nvPr/>
        </p:nvSpPr>
        <p:spPr>
          <a:xfrm>
            <a:off x="952500" y="282992"/>
            <a:ext cx="6705600" cy="438582"/>
          </a:xfrm>
          <a:prstGeom prst="rect">
            <a:avLst/>
          </a:prstGeom>
          <a:noFill/>
        </p:spPr>
        <p:txBody>
          <a:bodyPr wrap="square" rtlCol="0">
            <a:spAutoFit/>
          </a:bodyPr>
          <a:lstStyle/>
          <a:p>
            <a:r>
              <a:rPr lang="en-US" sz="2250" kern="1200" cap="all">
                <a:solidFill>
                  <a:schemeClr val="bg1"/>
                </a:solidFill>
                <a:latin typeface="Myriad Pro" charset="0"/>
                <a:ea typeface="Myriad Pro" charset="0"/>
                <a:cs typeface="Myriad Pro" charset="0"/>
              </a:rPr>
              <a:t>Additional Outreach activities</a:t>
            </a:r>
            <a:endParaRPr lang="en-US" sz="2250" cap="all">
              <a:solidFill>
                <a:schemeClr val="bg1"/>
              </a:solidFill>
              <a:latin typeface="Myriad Pro" charset="0"/>
              <a:ea typeface="Myriad Pro" charset="0"/>
              <a:cs typeface="Myriad Pro" charset="0"/>
            </a:endParaRPr>
          </a:p>
        </p:txBody>
      </p:sp>
    </p:spTree>
    <p:extLst>
      <p:ext uri="{BB962C8B-B14F-4D97-AF65-F5344CB8AC3E}">
        <p14:creationId xmlns:p14="http://schemas.microsoft.com/office/powerpoint/2010/main" val="3409668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4" name="Text Placeholder 4"/>
          <p:cNvSpPr>
            <a:spLocks noGrp="1"/>
          </p:cNvSpPr>
          <p:nvPr>
            <p:ph type="body" sz="quarter" idx="13"/>
          </p:nvPr>
        </p:nvSpPr>
        <p:spPr>
          <a:xfrm>
            <a:off x="914402" y="1935956"/>
            <a:ext cx="4041775" cy="639763"/>
          </a:xfrm>
          <a:prstGeom prst="rect">
            <a:avLst/>
          </a:prstGeom>
          <a:ln>
            <a:solidFill>
              <a:schemeClr val="bg1"/>
            </a:solidFill>
          </a:ln>
        </p:spPr>
        <p:txBody>
          <a:bodyPr anchor="b"/>
          <a:lstStyle>
            <a:lvl1pPr marL="0" indent="0">
              <a:buNone/>
              <a:defRPr sz="1500" b="0">
                <a:solidFill>
                  <a:srgbClr val="174782"/>
                </a:solidFill>
                <a:latin typeface="Georgia"/>
                <a:cs typeface="Georgi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5" name="Content Placeholder 2"/>
          <p:cNvSpPr>
            <a:spLocks noGrp="1"/>
          </p:cNvSpPr>
          <p:nvPr>
            <p:ph idx="1" hasCustomPrompt="1"/>
          </p:nvPr>
        </p:nvSpPr>
        <p:spPr>
          <a:xfrm>
            <a:off x="914401" y="2575721"/>
            <a:ext cx="3660775" cy="2834481"/>
          </a:xfrm>
          <a:prstGeom prst="rect">
            <a:avLst/>
          </a:prstGeom>
          <a:ln>
            <a:solidFill>
              <a:schemeClr val="bg1"/>
            </a:solidFill>
          </a:ln>
        </p:spPr>
        <p:txBody>
          <a:bodyPr/>
          <a:lstStyle>
            <a:lvl1pPr marL="0" indent="0" algn="l">
              <a:buFont typeface="+mj-lt"/>
              <a:buAutoNum type="romanUcPeriod"/>
              <a:defRPr sz="1350" b="0">
                <a:solidFill>
                  <a:schemeClr val="bg1">
                    <a:lumMod val="50000"/>
                  </a:schemeClr>
                </a:solidFill>
                <a:latin typeface="Georgia"/>
                <a:cs typeface="Georgia"/>
              </a:defRPr>
            </a:lvl1pPr>
            <a:lvl2pPr marL="157734" indent="0" algn="l">
              <a:buFont typeface="+mj-lt"/>
              <a:buAutoNum type="alphaUcPeriod"/>
              <a:defRPr sz="1200" b="1" i="0">
                <a:solidFill>
                  <a:schemeClr val="bg1">
                    <a:lumMod val="50000"/>
                  </a:schemeClr>
                </a:solidFill>
                <a:latin typeface="Georgia"/>
                <a:cs typeface="Georgia"/>
              </a:defRPr>
            </a:lvl2pPr>
            <a:lvl3pPr marL="356616" indent="0" algn="l">
              <a:buFont typeface="+mj-lt"/>
              <a:buAutoNum type="arabicPeriod"/>
              <a:defRPr sz="1200">
                <a:solidFill>
                  <a:schemeClr val="bg1">
                    <a:lumMod val="50000"/>
                  </a:schemeClr>
                </a:solidFill>
                <a:latin typeface="Georgia"/>
                <a:cs typeface="Georgia"/>
              </a:defRPr>
            </a:lvl3pPr>
            <a:lvl4pPr marL="521208" indent="0" algn="l">
              <a:buFont typeface="+mj-lt"/>
              <a:buAutoNum type="alphaLcParenR"/>
              <a:defRPr sz="1200">
                <a:solidFill>
                  <a:schemeClr val="bg1">
                    <a:lumMod val="50000"/>
                  </a:schemeClr>
                </a:solidFill>
                <a:latin typeface="Georgia"/>
                <a:cs typeface="Georgia"/>
              </a:defRPr>
            </a:lvl4pPr>
            <a:lvl5pPr marL="699516" indent="0" algn="l">
              <a:buFont typeface="Arial"/>
              <a:buChar char="•"/>
              <a:defRPr sz="1200">
                <a:solidFill>
                  <a:schemeClr val="bg1">
                    <a:lumMod val="50000"/>
                  </a:schemeClr>
                </a:solidFill>
                <a:latin typeface="Georgia"/>
                <a:cs typeface="Georgia"/>
              </a:defRPr>
            </a:lvl5pPr>
          </a:lstStyle>
          <a:p>
            <a:pPr lvl="0"/>
            <a:r>
              <a:rPr lang="en-US"/>
              <a:t>  Click to edit Master text styles</a:t>
            </a:r>
          </a:p>
          <a:p>
            <a:pPr lvl="1"/>
            <a:r>
              <a:rPr lang="en-US"/>
              <a:t>  Second level</a:t>
            </a:r>
          </a:p>
          <a:p>
            <a:pPr lvl="2"/>
            <a:r>
              <a:rPr lang="en-US"/>
              <a:t>  Third level</a:t>
            </a:r>
          </a:p>
          <a:p>
            <a:pPr lvl="3"/>
            <a:r>
              <a:rPr lang="en-US"/>
              <a:t>  Fourth level</a:t>
            </a:r>
          </a:p>
          <a:p>
            <a:pPr lvl="4"/>
            <a:r>
              <a:rPr lang="en-US"/>
              <a:t>  Fifth level</a:t>
            </a:r>
          </a:p>
        </p:txBody>
      </p:sp>
      <p:sp>
        <p:nvSpPr>
          <p:cNvPr id="16" name="Text Placeholder 4"/>
          <p:cNvSpPr>
            <a:spLocks noGrp="1"/>
          </p:cNvSpPr>
          <p:nvPr>
            <p:ph type="body" sz="quarter" idx="16"/>
          </p:nvPr>
        </p:nvSpPr>
        <p:spPr>
          <a:xfrm>
            <a:off x="5102225" y="1935956"/>
            <a:ext cx="4041775" cy="639763"/>
          </a:xfrm>
          <a:prstGeom prst="rect">
            <a:avLst/>
          </a:prstGeom>
          <a:ln>
            <a:solidFill>
              <a:schemeClr val="bg1"/>
            </a:solidFill>
          </a:ln>
        </p:spPr>
        <p:txBody>
          <a:bodyPr anchor="b"/>
          <a:lstStyle>
            <a:lvl1pPr marL="0" indent="0">
              <a:buNone/>
              <a:defRPr sz="1500" b="0">
                <a:solidFill>
                  <a:srgbClr val="174782"/>
                </a:solidFill>
                <a:latin typeface="Georgia"/>
                <a:cs typeface="Georgia"/>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8" name="Title 1"/>
          <p:cNvSpPr>
            <a:spLocks noGrp="1"/>
          </p:cNvSpPr>
          <p:nvPr>
            <p:ph type="title"/>
          </p:nvPr>
        </p:nvSpPr>
        <p:spPr>
          <a:xfrm>
            <a:off x="914400" y="1257300"/>
            <a:ext cx="7467600" cy="685800"/>
          </a:xfrm>
          <a:prstGeom prst="rect">
            <a:avLst/>
          </a:prstGeom>
          <a:ln>
            <a:solidFill>
              <a:schemeClr val="bg1"/>
            </a:solidFill>
          </a:ln>
        </p:spPr>
        <p:txBody>
          <a:bodyPr/>
          <a:lstStyle>
            <a:lvl1pPr algn="l">
              <a:defRPr sz="2100" b="1" i="0">
                <a:solidFill>
                  <a:srgbClr val="174782"/>
                </a:solidFill>
                <a:latin typeface="Georgia"/>
                <a:cs typeface="Georgia"/>
              </a:defRPr>
            </a:lvl1pPr>
          </a:lstStyle>
          <a:p>
            <a:r>
              <a:rPr lang="en-US"/>
              <a:t>Click to edit Master title style</a:t>
            </a:r>
          </a:p>
        </p:txBody>
      </p:sp>
      <p:sp>
        <p:nvSpPr>
          <p:cNvPr id="19" name="Content Placeholder 2"/>
          <p:cNvSpPr>
            <a:spLocks noGrp="1"/>
          </p:cNvSpPr>
          <p:nvPr>
            <p:ph idx="17" hasCustomPrompt="1"/>
          </p:nvPr>
        </p:nvSpPr>
        <p:spPr>
          <a:xfrm>
            <a:off x="5105400" y="2575721"/>
            <a:ext cx="3581400" cy="2834481"/>
          </a:xfrm>
          <a:prstGeom prst="rect">
            <a:avLst/>
          </a:prstGeom>
          <a:ln>
            <a:solidFill>
              <a:schemeClr val="bg1"/>
            </a:solidFill>
          </a:ln>
        </p:spPr>
        <p:txBody>
          <a:bodyPr/>
          <a:lstStyle>
            <a:lvl1pPr marL="0" indent="0" algn="l">
              <a:buFont typeface="+mj-lt"/>
              <a:buAutoNum type="romanUcPeriod"/>
              <a:defRPr sz="1350" b="0">
                <a:solidFill>
                  <a:schemeClr val="bg1">
                    <a:lumMod val="50000"/>
                  </a:schemeClr>
                </a:solidFill>
                <a:latin typeface="Georgia"/>
                <a:cs typeface="Georgia"/>
              </a:defRPr>
            </a:lvl1pPr>
            <a:lvl2pPr marL="157734" indent="0" algn="l">
              <a:buFont typeface="+mj-lt"/>
              <a:buAutoNum type="alphaUcPeriod"/>
              <a:defRPr sz="1200" b="1" i="0">
                <a:solidFill>
                  <a:schemeClr val="bg1">
                    <a:lumMod val="50000"/>
                  </a:schemeClr>
                </a:solidFill>
                <a:latin typeface="Georgia"/>
                <a:cs typeface="Georgia"/>
              </a:defRPr>
            </a:lvl2pPr>
            <a:lvl3pPr marL="356616" indent="0" algn="l">
              <a:buFont typeface="+mj-lt"/>
              <a:buAutoNum type="arabicPeriod"/>
              <a:defRPr sz="1200">
                <a:solidFill>
                  <a:schemeClr val="bg1">
                    <a:lumMod val="50000"/>
                  </a:schemeClr>
                </a:solidFill>
                <a:latin typeface="Georgia"/>
                <a:cs typeface="Georgia"/>
              </a:defRPr>
            </a:lvl3pPr>
            <a:lvl4pPr marL="521208" indent="0" algn="l">
              <a:buFont typeface="+mj-lt"/>
              <a:buAutoNum type="alphaLcParenR"/>
              <a:defRPr sz="1200">
                <a:solidFill>
                  <a:schemeClr val="bg1">
                    <a:lumMod val="50000"/>
                  </a:schemeClr>
                </a:solidFill>
                <a:latin typeface="Georgia"/>
                <a:cs typeface="Georgia"/>
              </a:defRPr>
            </a:lvl4pPr>
            <a:lvl5pPr marL="699516" indent="0" algn="l">
              <a:buFont typeface="Arial"/>
              <a:buChar char="•"/>
              <a:defRPr sz="1200">
                <a:solidFill>
                  <a:schemeClr val="bg1">
                    <a:lumMod val="50000"/>
                  </a:schemeClr>
                </a:solidFill>
                <a:latin typeface="Georgia"/>
                <a:cs typeface="Georgia"/>
              </a:defRPr>
            </a:lvl5pPr>
          </a:lstStyle>
          <a:p>
            <a:pPr lvl="0"/>
            <a:r>
              <a:rPr lang="en-US"/>
              <a:t>  Click to edit Master text styles</a:t>
            </a:r>
          </a:p>
          <a:p>
            <a:pPr lvl="1"/>
            <a:r>
              <a:rPr lang="en-US"/>
              <a:t>  Second level</a:t>
            </a:r>
          </a:p>
          <a:p>
            <a:pPr lvl="2"/>
            <a:r>
              <a:rPr lang="en-US"/>
              <a:t>  Third level</a:t>
            </a:r>
          </a:p>
          <a:p>
            <a:pPr lvl="3"/>
            <a:r>
              <a:rPr lang="en-US"/>
              <a:t>  Fourth level</a:t>
            </a:r>
          </a:p>
          <a:p>
            <a:pPr lvl="4"/>
            <a:r>
              <a:rPr lang="en-US"/>
              <a:t>  Fifth level</a:t>
            </a:r>
          </a:p>
        </p:txBody>
      </p:sp>
      <p:sp>
        <p:nvSpPr>
          <p:cNvPr id="10" name="Rectangle 9"/>
          <p:cNvSpPr/>
          <p:nvPr/>
        </p:nvSpPr>
        <p:spPr>
          <a:xfrm>
            <a:off x="5105402" y="5741623"/>
            <a:ext cx="3660775" cy="323165"/>
          </a:xfrm>
          <a:prstGeom prst="rect">
            <a:avLst/>
          </a:prstGeom>
        </p:spPr>
        <p:txBody>
          <a:bodyPr wrap="square">
            <a:spAutoFit/>
          </a:bodyPr>
          <a:lstStyle/>
          <a:p>
            <a:r>
              <a:rPr lang="en-US" sz="750" b="0" i="1">
                <a:solidFill>
                  <a:schemeClr val="bg1">
                    <a:lumMod val="65000"/>
                  </a:schemeClr>
                </a:solidFill>
                <a:latin typeface="Georgia"/>
                <a:cs typeface="Georgia"/>
              </a:rPr>
              <a:t>Caption Text Option 2: shown in VA Light Grey and set differently as for calling out sidebar information</a:t>
            </a:r>
          </a:p>
        </p:txBody>
      </p:sp>
      <p:sp>
        <p:nvSpPr>
          <p:cNvPr id="12" name="Rectangle 11"/>
          <p:cNvSpPr/>
          <p:nvPr/>
        </p:nvSpPr>
        <p:spPr>
          <a:xfrm>
            <a:off x="914402" y="5741623"/>
            <a:ext cx="3660775" cy="323165"/>
          </a:xfrm>
          <a:prstGeom prst="rect">
            <a:avLst/>
          </a:prstGeom>
        </p:spPr>
        <p:txBody>
          <a:bodyPr wrap="square">
            <a:spAutoFit/>
          </a:bodyPr>
          <a:lstStyle/>
          <a:p>
            <a:r>
              <a:rPr lang="en-US" sz="750" b="0" i="0">
                <a:solidFill>
                  <a:srgbClr val="3088CD"/>
                </a:solidFill>
                <a:latin typeface="Georgia"/>
                <a:cs typeface="Georgia"/>
              </a:rPr>
              <a:t>Caption Text Option 1: shown in VA Light Blue and set differently as for calling out sidebar information</a:t>
            </a:r>
          </a:p>
        </p:txBody>
      </p:sp>
      <p:sp>
        <p:nvSpPr>
          <p:cNvPr id="22" name="Footer Placeholder 2"/>
          <p:cNvSpPr txBox="1">
            <a:spLocks/>
          </p:cNvSpPr>
          <p:nvPr/>
        </p:nvSpPr>
        <p:spPr>
          <a:xfrm>
            <a:off x="2286000" y="6553201"/>
            <a:ext cx="35052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450" normalizeH="0" baseline="0" noProof="0">
                <a:ln>
                  <a:noFill/>
                </a:ln>
                <a:solidFill>
                  <a:schemeClr val="bg1"/>
                </a:solidFill>
                <a:effectLst/>
                <a:uLnTx/>
                <a:uFillTx/>
                <a:latin typeface="Georgia"/>
                <a:ea typeface="+mn-ea"/>
                <a:cs typeface="Georgia"/>
              </a:rPr>
              <a:t>FOOTER</a:t>
            </a:r>
          </a:p>
        </p:txBody>
      </p:sp>
      <p:sp>
        <p:nvSpPr>
          <p:cNvPr id="23" name="Footer Placeholder 2"/>
          <p:cNvSpPr txBox="1">
            <a:spLocks/>
          </p:cNvSpPr>
          <p:nvPr/>
        </p:nvSpPr>
        <p:spPr>
          <a:xfrm>
            <a:off x="381000" y="6553201"/>
            <a:ext cx="11430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450" normalizeH="0" baseline="0" noProof="0">
                <a:ln>
                  <a:noFill/>
                </a:ln>
                <a:solidFill>
                  <a:schemeClr val="bg1"/>
                </a:solidFill>
                <a:effectLst/>
                <a:uLnTx/>
                <a:uFillTx/>
                <a:latin typeface="Georgia"/>
                <a:ea typeface="+mn-ea"/>
                <a:cs typeface="Georgia"/>
              </a:rPr>
              <a:t>DATE</a:t>
            </a:r>
          </a:p>
        </p:txBody>
      </p:sp>
      <p:sp>
        <p:nvSpPr>
          <p:cNvPr id="24" name="Footer Placeholder 2"/>
          <p:cNvSpPr txBox="1">
            <a:spLocks/>
          </p:cNvSpPr>
          <p:nvPr/>
        </p:nvSpPr>
        <p:spPr>
          <a:xfrm>
            <a:off x="5410200" y="6553201"/>
            <a:ext cx="35052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1A5F8DB0-55B4-0340-8C35-5B2202340F07}" type="slidenum">
              <a:rPr lang="en-US" sz="750" smtClean="0">
                <a:latin typeface="Georgia"/>
                <a:cs typeface="Georgia"/>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450" normalizeH="0" baseline="0" noProof="0">
              <a:ln>
                <a:noFill/>
              </a:ln>
              <a:solidFill>
                <a:schemeClr val="bg1"/>
              </a:solidFill>
              <a:effectLst/>
              <a:uLnTx/>
              <a:uFillTx/>
              <a:latin typeface="Georgia"/>
              <a:ea typeface="+mn-ea"/>
              <a:cs typeface="Georgia"/>
            </a:endParaRPr>
          </a:p>
        </p:txBody>
      </p:sp>
      <p:sp>
        <p:nvSpPr>
          <p:cNvPr id="25" name="TextBox 24"/>
          <p:cNvSpPr txBox="1"/>
          <p:nvPr/>
        </p:nvSpPr>
        <p:spPr>
          <a:xfrm>
            <a:off x="914400" y="317213"/>
            <a:ext cx="6705600" cy="323165"/>
          </a:xfrm>
          <a:prstGeom prst="rect">
            <a:avLst/>
          </a:prstGeom>
          <a:noFill/>
        </p:spPr>
        <p:txBody>
          <a:bodyPr wrap="square" rtlCol="0">
            <a:spAutoFit/>
          </a:bodyPr>
          <a:lstStyle/>
          <a:p>
            <a:r>
              <a:rPr lang="en-US" sz="1500" kern="1200" cap="all">
                <a:solidFill>
                  <a:schemeClr val="bg1"/>
                </a:solidFill>
                <a:latin typeface="Myriad Pro" charset="0"/>
                <a:ea typeface="Myriad Pro" charset="0"/>
                <a:cs typeface="Myriad Pro" charset="0"/>
              </a:rPr>
              <a:t>LOCAL OUTREACH</a:t>
            </a:r>
            <a:r>
              <a:rPr lang="en-US" sz="1500" kern="1200" cap="all" baseline="0">
                <a:solidFill>
                  <a:schemeClr val="bg1"/>
                </a:solidFill>
                <a:latin typeface="Myriad Pro" charset="0"/>
                <a:ea typeface="Myriad Pro" charset="0"/>
                <a:cs typeface="Myriad Pro" charset="0"/>
              </a:rPr>
              <a:t> ACTIVITIES</a:t>
            </a:r>
            <a:endParaRPr lang="en-US" sz="1500" cap="all">
              <a:solidFill>
                <a:schemeClr val="bg1"/>
              </a:solidFill>
              <a:latin typeface="Myriad Pro" charset="0"/>
              <a:ea typeface="Myriad Pro" charset="0"/>
              <a:cs typeface="Myriad Pro" charset="0"/>
            </a:endParaRPr>
          </a:p>
        </p:txBody>
      </p:sp>
    </p:spTree>
    <p:extLst>
      <p:ext uri="{BB962C8B-B14F-4D97-AF65-F5344CB8AC3E}">
        <p14:creationId xmlns:p14="http://schemas.microsoft.com/office/powerpoint/2010/main" val="454109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Comparison">
    <p:spTree>
      <p:nvGrpSpPr>
        <p:cNvPr id="1" name=""/>
        <p:cNvGrpSpPr/>
        <p:nvPr/>
      </p:nvGrpSpPr>
      <p:grpSpPr>
        <a:xfrm>
          <a:off x="0" y="0"/>
          <a:ext cx="0" cy="0"/>
          <a:chOff x="0" y="0"/>
          <a:chExt cx="0" cy="0"/>
        </a:xfrm>
      </p:grpSpPr>
      <p:sp>
        <p:nvSpPr>
          <p:cNvPr id="15" name="Content Placeholder 2"/>
          <p:cNvSpPr>
            <a:spLocks noGrp="1"/>
          </p:cNvSpPr>
          <p:nvPr>
            <p:ph idx="1" hasCustomPrompt="1"/>
          </p:nvPr>
        </p:nvSpPr>
        <p:spPr>
          <a:xfrm>
            <a:off x="914400" y="2286001"/>
            <a:ext cx="3581400" cy="3581401"/>
          </a:xfrm>
          <a:prstGeom prst="rect">
            <a:avLst/>
          </a:prstGeom>
          <a:ln>
            <a:solidFill>
              <a:schemeClr val="bg1"/>
            </a:solidFill>
          </a:ln>
        </p:spPr>
        <p:txBody>
          <a:bodyPr/>
          <a:lstStyle>
            <a:lvl1pPr marL="0" indent="0" algn="l">
              <a:buFont typeface="+mj-lt"/>
              <a:buAutoNum type="romanUcPeriod"/>
              <a:defRPr sz="1350" b="0">
                <a:solidFill>
                  <a:schemeClr val="bg1">
                    <a:lumMod val="50000"/>
                  </a:schemeClr>
                </a:solidFill>
                <a:latin typeface="Georgia"/>
                <a:cs typeface="Georgia"/>
              </a:defRPr>
            </a:lvl1pPr>
            <a:lvl2pPr marL="157734" indent="0" algn="l">
              <a:buFont typeface="+mj-lt"/>
              <a:buAutoNum type="alphaUcPeriod"/>
              <a:defRPr sz="1200" b="1" i="0">
                <a:solidFill>
                  <a:schemeClr val="bg1">
                    <a:lumMod val="50000"/>
                  </a:schemeClr>
                </a:solidFill>
                <a:latin typeface="Georgia"/>
                <a:cs typeface="Georgia"/>
              </a:defRPr>
            </a:lvl2pPr>
            <a:lvl3pPr marL="356616" indent="0" algn="l">
              <a:buFont typeface="+mj-lt"/>
              <a:buAutoNum type="arabicPeriod"/>
              <a:defRPr sz="1200">
                <a:solidFill>
                  <a:schemeClr val="bg1">
                    <a:lumMod val="50000"/>
                  </a:schemeClr>
                </a:solidFill>
                <a:latin typeface="Georgia"/>
                <a:cs typeface="Georgia"/>
              </a:defRPr>
            </a:lvl3pPr>
            <a:lvl4pPr marL="521208" indent="0" algn="l">
              <a:buFont typeface="+mj-lt"/>
              <a:buAutoNum type="alphaLcParenR"/>
              <a:defRPr sz="1200">
                <a:solidFill>
                  <a:schemeClr val="bg1">
                    <a:lumMod val="50000"/>
                  </a:schemeClr>
                </a:solidFill>
                <a:latin typeface="Georgia"/>
                <a:cs typeface="Georgia"/>
              </a:defRPr>
            </a:lvl4pPr>
            <a:lvl5pPr marL="699516" indent="0" algn="l">
              <a:buFont typeface="Arial"/>
              <a:buChar char="•"/>
              <a:defRPr sz="1200">
                <a:solidFill>
                  <a:schemeClr val="bg1">
                    <a:lumMod val="50000"/>
                  </a:schemeClr>
                </a:solidFill>
                <a:latin typeface="Georgia"/>
                <a:cs typeface="Georgia"/>
              </a:defRPr>
            </a:lvl5pPr>
          </a:lstStyle>
          <a:p>
            <a:pPr lvl="0"/>
            <a:r>
              <a:rPr lang="en-US"/>
              <a:t>  Click to edit Master text styles</a:t>
            </a:r>
          </a:p>
          <a:p>
            <a:pPr lvl="1"/>
            <a:r>
              <a:rPr lang="en-US"/>
              <a:t>  Second level</a:t>
            </a:r>
          </a:p>
          <a:p>
            <a:pPr lvl="2"/>
            <a:r>
              <a:rPr lang="en-US"/>
              <a:t>  Third level</a:t>
            </a:r>
          </a:p>
          <a:p>
            <a:pPr lvl="3"/>
            <a:r>
              <a:rPr lang="en-US"/>
              <a:t>  Fourth level</a:t>
            </a:r>
          </a:p>
          <a:p>
            <a:pPr lvl="4"/>
            <a:r>
              <a:rPr lang="en-US"/>
              <a:t>  Fifth level</a:t>
            </a:r>
          </a:p>
        </p:txBody>
      </p:sp>
      <p:sp>
        <p:nvSpPr>
          <p:cNvPr id="17" name="Content Placeholder 2"/>
          <p:cNvSpPr>
            <a:spLocks noGrp="1"/>
          </p:cNvSpPr>
          <p:nvPr>
            <p:ph idx="17" hasCustomPrompt="1"/>
          </p:nvPr>
        </p:nvSpPr>
        <p:spPr>
          <a:xfrm>
            <a:off x="4838700" y="2286001"/>
            <a:ext cx="3543300" cy="3581401"/>
          </a:xfrm>
          <a:prstGeom prst="rect">
            <a:avLst/>
          </a:prstGeom>
          <a:ln>
            <a:solidFill>
              <a:schemeClr val="bg1"/>
            </a:solidFill>
          </a:ln>
        </p:spPr>
        <p:txBody>
          <a:bodyPr/>
          <a:lstStyle>
            <a:lvl1pPr marL="0" indent="0" algn="l">
              <a:buFont typeface="+mj-lt"/>
              <a:buAutoNum type="romanUcPeriod"/>
              <a:defRPr sz="1350" b="0">
                <a:solidFill>
                  <a:schemeClr val="bg1">
                    <a:lumMod val="50000"/>
                  </a:schemeClr>
                </a:solidFill>
                <a:latin typeface="Georgia"/>
                <a:cs typeface="Georgia"/>
              </a:defRPr>
            </a:lvl1pPr>
            <a:lvl2pPr marL="157734" indent="0" algn="l">
              <a:buFont typeface="+mj-lt"/>
              <a:buAutoNum type="alphaUcPeriod"/>
              <a:defRPr sz="1200" b="1" i="0">
                <a:solidFill>
                  <a:schemeClr val="bg1">
                    <a:lumMod val="50000"/>
                  </a:schemeClr>
                </a:solidFill>
                <a:latin typeface="Georgia"/>
                <a:cs typeface="Georgia"/>
              </a:defRPr>
            </a:lvl2pPr>
            <a:lvl3pPr marL="356616" indent="0" algn="l">
              <a:buFont typeface="+mj-lt"/>
              <a:buAutoNum type="arabicPeriod"/>
              <a:defRPr sz="1200">
                <a:solidFill>
                  <a:schemeClr val="bg1">
                    <a:lumMod val="50000"/>
                  </a:schemeClr>
                </a:solidFill>
                <a:latin typeface="Georgia"/>
                <a:cs typeface="Georgia"/>
              </a:defRPr>
            </a:lvl3pPr>
            <a:lvl4pPr marL="521208" indent="0" algn="l">
              <a:buFont typeface="+mj-lt"/>
              <a:buAutoNum type="alphaLcParenR"/>
              <a:defRPr sz="1200">
                <a:solidFill>
                  <a:schemeClr val="bg1">
                    <a:lumMod val="50000"/>
                  </a:schemeClr>
                </a:solidFill>
                <a:latin typeface="Georgia"/>
                <a:cs typeface="Georgia"/>
              </a:defRPr>
            </a:lvl4pPr>
            <a:lvl5pPr marL="699516" indent="0" algn="l">
              <a:buFont typeface="Arial"/>
              <a:buChar char="•"/>
              <a:defRPr sz="1200">
                <a:solidFill>
                  <a:schemeClr val="bg1">
                    <a:lumMod val="50000"/>
                  </a:schemeClr>
                </a:solidFill>
                <a:latin typeface="Georgia"/>
                <a:cs typeface="Georgia"/>
              </a:defRPr>
            </a:lvl5pPr>
          </a:lstStyle>
          <a:p>
            <a:pPr lvl="0"/>
            <a:r>
              <a:rPr lang="en-US"/>
              <a:t>  Click to edit Master text styles</a:t>
            </a:r>
          </a:p>
          <a:p>
            <a:pPr lvl="1"/>
            <a:r>
              <a:rPr lang="en-US"/>
              <a:t>  Second level</a:t>
            </a:r>
          </a:p>
          <a:p>
            <a:pPr lvl="2"/>
            <a:r>
              <a:rPr lang="en-US"/>
              <a:t>  Third level</a:t>
            </a:r>
          </a:p>
          <a:p>
            <a:pPr lvl="3"/>
            <a:r>
              <a:rPr lang="en-US"/>
              <a:t>  Fourth level</a:t>
            </a:r>
          </a:p>
          <a:p>
            <a:pPr lvl="4"/>
            <a:r>
              <a:rPr lang="en-US"/>
              <a:t>  Fifth level</a:t>
            </a:r>
          </a:p>
        </p:txBody>
      </p:sp>
      <p:sp>
        <p:nvSpPr>
          <p:cNvPr id="10" name="Title 1"/>
          <p:cNvSpPr>
            <a:spLocks noGrp="1"/>
          </p:cNvSpPr>
          <p:nvPr>
            <p:ph type="title" hasCustomPrompt="1"/>
          </p:nvPr>
        </p:nvSpPr>
        <p:spPr>
          <a:xfrm>
            <a:off x="914400" y="1600200"/>
            <a:ext cx="7467600" cy="457200"/>
          </a:xfrm>
          <a:prstGeom prst="rect">
            <a:avLst/>
          </a:prstGeom>
          <a:ln>
            <a:solidFill>
              <a:schemeClr val="bg1"/>
            </a:solidFill>
          </a:ln>
        </p:spPr>
        <p:txBody>
          <a:bodyPr/>
          <a:lstStyle>
            <a:lvl1pPr algn="l">
              <a:defRPr sz="1500" b="1" i="0" cap="all">
                <a:solidFill>
                  <a:srgbClr val="174782"/>
                </a:solidFill>
                <a:latin typeface="Georgia"/>
                <a:cs typeface="Georgia"/>
              </a:defRPr>
            </a:lvl1pPr>
          </a:lstStyle>
          <a:p>
            <a:r>
              <a:rPr lang="en-US"/>
              <a:t>CLICK TO EDIT MASTER TITLE STYLE</a:t>
            </a:r>
          </a:p>
        </p:txBody>
      </p:sp>
      <p:sp>
        <p:nvSpPr>
          <p:cNvPr id="12" name="Footer Placeholder 2"/>
          <p:cNvSpPr txBox="1">
            <a:spLocks/>
          </p:cNvSpPr>
          <p:nvPr/>
        </p:nvSpPr>
        <p:spPr>
          <a:xfrm>
            <a:off x="2286000" y="6553201"/>
            <a:ext cx="35052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450" normalizeH="0" baseline="0" noProof="0">
                <a:ln>
                  <a:noFill/>
                </a:ln>
                <a:solidFill>
                  <a:schemeClr val="bg1"/>
                </a:solidFill>
                <a:effectLst/>
                <a:uLnTx/>
                <a:uFillTx/>
                <a:latin typeface="Georgia"/>
                <a:ea typeface="+mn-ea"/>
                <a:cs typeface="Georgia"/>
              </a:rPr>
              <a:t>FOOTER</a:t>
            </a:r>
          </a:p>
        </p:txBody>
      </p:sp>
      <p:sp>
        <p:nvSpPr>
          <p:cNvPr id="14" name="Footer Placeholder 2"/>
          <p:cNvSpPr txBox="1">
            <a:spLocks/>
          </p:cNvSpPr>
          <p:nvPr/>
        </p:nvSpPr>
        <p:spPr>
          <a:xfrm>
            <a:off x="5410200" y="6553201"/>
            <a:ext cx="35052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1A5F8DB0-55B4-0340-8C35-5B2202340F07}" type="slidenum">
              <a:rPr lang="en-US" sz="750" smtClean="0">
                <a:latin typeface="Georgia"/>
                <a:cs typeface="Georgia"/>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450" normalizeH="0" baseline="0" noProof="0">
              <a:ln>
                <a:noFill/>
              </a:ln>
              <a:solidFill>
                <a:schemeClr val="bg1"/>
              </a:solidFill>
              <a:effectLst/>
              <a:uLnTx/>
              <a:uFillTx/>
              <a:latin typeface="Georgia"/>
              <a:ea typeface="+mn-ea"/>
              <a:cs typeface="Georgia"/>
            </a:endParaRPr>
          </a:p>
        </p:txBody>
      </p:sp>
      <p:sp>
        <p:nvSpPr>
          <p:cNvPr id="16" name="TextBox 15"/>
          <p:cNvSpPr txBox="1"/>
          <p:nvPr/>
        </p:nvSpPr>
        <p:spPr>
          <a:xfrm>
            <a:off x="914400" y="317212"/>
            <a:ext cx="6705600" cy="438582"/>
          </a:xfrm>
          <a:prstGeom prst="rect">
            <a:avLst/>
          </a:prstGeom>
          <a:noFill/>
        </p:spPr>
        <p:txBody>
          <a:bodyPr wrap="square" rtlCol="0">
            <a:spAutoFit/>
          </a:bodyPr>
          <a:lstStyle/>
          <a:p>
            <a:r>
              <a:rPr lang="en-US" sz="2250" b="0" i="0" kern="1200" cap="all">
                <a:solidFill>
                  <a:schemeClr val="bg1"/>
                </a:solidFill>
                <a:latin typeface="Myriad Pro" charset="0"/>
                <a:ea typeface="Myriad Pro" charset="0"/>
                <a:cs typeface="Myriad Pro" charset="0"/>
              </a:rPr>
              <a:t>Additional</a:t>
            </a:r>
            <a:r>
              <a:rPr lang="en-US" sz="2250" b="0" i="0" kern="1200" cap="all" baseline="0">
                <a:solidFill>
                  <a:schemeClr val="bg1"/>
                </a:solidFill>
                <a:latin typeface="Myriad Pro" charset="0"/>
                <a:ea typeface="Myriad Pro" charset="0"/>
                <a:cs typeface="Myriad Pro" charset="0"/>
              </a:rPr>
              <a:t> outreach activities</a:t>
            </a:r>
            <a:endParaRPr lang="en-US" sz="2250" b="0" i="0" cap="all">
              <a:solidFill>
                <a:schemeClr val="bg1"/>
              </a:solidFill>
              <a:latin typeface="Myriad Pro" charset="0"/>
              <a:ea typeface="Myriad Pro" charset="0"/>
              <a:cs typeface="Myriad Pro" charset="0"/>
            </a:endParaRPr>
          </a:p>
        </p:txBody>
      </p:sp>
    </p:spTree>
    <p:extLst>
      <p:ext uri="{BB962C8B-B14F-4D97-AF65-F5344CB8AC3E}">
        <p14:creationId xmlns:p14="http://schemas.microsoft.com/office/powerpoint/2010/main" val="15966499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371599"/>
            <a:ext cx="3657600" cy="457200"/>
          </a:xfrm>
          <a:prstGeom prst="rect">
            <a:avLst/>
          </a:prstGeom>
          <a:ln>
            <a:solidFill>
              <a:schemeClr val="bg1"/>
            </a:solidFill>
          </a:ln>
        </p:spPr>
        <p:txBody>
          <a:bodyPr anchor="t"/>
          <a:lstStyle>
            <a:lvl1pPr algn="l">
              <a:defRPr sz="1350" b="1">
                <a:solidFill>
                  <a:srgbClr val="7F7F7F"/>
                </a:solidFill>
                <a:latin typeface="Georgia"/>
                <a:cs typeface="Georgia"/>
              </a:defRPr>
            </a:lvl1pPr>
          </a:lstStyle>
          <a:p>
            <a:r>
              <a:rPr lang="en-US"/>
              <a:t>Click to edit Master title style</a:t>
            </a:r>
          </a:p>
        </p:txBody>
      </p:sp>
      <p:sp>
        <p:nvSpPr>
          <p:cNvPr id="4" name="Text Placeholder 3"/>
          <p:cNvSpPr>
            <a:spLocks noGrp="1"/>
          </p:cNvSpPr>
          <p:nvPr>
            <p:ph type="body" sz="half" idx="2" hasCustomPrompt="1"/>
          </p:nvPr>
        </p:nvSpPr>
        <p:spPr>
          <a:xfrm>
            <a:off x="914400" y="1828797"/>
            <a:ext cx="3352800" cy="4495803"/>
          </a:xfrm>
          <a:prstGeom prst="rect">
            <a:avLst/>
          </a:prstGeom>
          <a:ln>
            <a:solidFill>
              <a:schemeClr val="bg1"/>
            </a:solidFill>
          </a:ln>
        </p:spPr>
        <p:txBody>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1050">
                <a:solidFill>
                  <a:srgbClr val="7F7F7F"/>
                </a:solidFill>
                <a:latin typeface="Georgia"/>
                <a:cs typeface="Georgia"/>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marR="0" lvl="0" indent="0" algn="l" defTabSz="342900" rtl="0" eaLnBrk="1" fontAlgn="auto" latinLnBrk="0" hangingPunct="1">
              <a:lnSpc>
                <a:spcPct val="100000"/>
              </a:lnSpc>
              <a:spcBef>
                <a:spcPct val="20000"/>
              </a:spcBef>
              <a:spcAft>
                <a:spcPts val="0"/>
              </a:spcAft>
              <a:buClrTx/>
              <a:buSzTx/>
              <a:buFont typeface="Arial"/>
              <a:buNone/>
              <a:tabLst/>
              <a:defRPr/>
            </a:pPr>
            <a:r>
              <a:rPr lang="en-US"/>
              <a:t>This area is proposed as a text box with information set at this approximate size and with this colorization. The size and layout proportions shown are merely recommendations and should be edited to accommodate your specific needs. This area is proposed as a text box with information set at this approximate size and with this colorization. The size and layout proportions shown are merely recommendations and should be edited to accommodate your specific needs. This area is proposed as a text box with information set at this approximate size and with this colorization. The size and layout proportions shown are merely recommendations and should be edited to accommodate your specific needs. </a:t>
            </a:r>
          </a:p>
          <a:p>
            <a:pPr marL="0" marR="0" lvl="0" indent="0" algn="l" defTabSz="342900" rtl="0" eaLnBrk="1" fontAlgn="auto" latinLnBrk="0" hangingPunct="1">
              <a:lnSpc>
                <a:spcPct val="100000"/>
              </a:lnSpc>
              <a:spcBef>
                <a:spcPct val="20000"/>
              </a:spcBef>
              <a:spcAft>
                <a:spcPts val="0"/>
              </a:spcAft>
              <a:buClrTx/>
              <a:buSzTx/>
              <a:buFont typeface="Arial"/>
              <a:buNone/>
              <a:tabLst/>
              <a:defRPr/>
            </a:pPr>
            <a:endParaRPr lang="en-US"/>
          </a:p>
          <a:p>
            <a:pPr lvl="0"/>
            <a:endParaRPr lang="en-US"/>
          </a:p>
        </p:txBody>
      </p:sp>
      <p:sp>
        <p:nvSpPr>
          <p:cNvPr id="11" name="Rectangle 10"/>
          <p:cNvSpPr/>
          <p:nvPr/>
        </p:nvSpPr>
        <p:spPr>
          <a:xfrm>
            <a:off x="4724400" y="1295400"/>
            <a:ext cx="3867944" cy="41910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a:latin typeface="Georgia"/>
                <a:cs typeface="Georgia"/>
              </a:rPr>
              <a:t>Click to insert image</a:t>
            </a:r>
          </a:p>
        </p:txBody>
      </p:sp>
      <p:sp>
        <p:nvSpPr>
          <p:cNvPr id="10" name="TextBox 9"/>
          <p:cNvSpPr txBox="1"/>
          <p:nvPr/>
        </p:nvSpPr>
        <p:spPr>
          <a:xfrm>
            <a:off x="4648200" y="5667346"/>
            <a:ext cx="3867944" cy="323165"/>
          </a:xfrm>
          <a:prstGeom prst="rect">
            <a:avLst/>
          </a:prstGeom>
          <a:noFill/>
        </p:spPr>
        <p:txBody>
          <a:bodyPr wrap="square" rtlCol="0">
            <a:spAutoFit/>
          </a:bodyPr>
          <a:lstStyle/>
          <a:p>
            <a:r>
              <a:rPr lang="en-US" sz="750" b="0" kern="1200">
                <a:solidFill>
                  <a:srgbClr val="3088CD"/>
                </a:solidFill>
                <a:latin typeface="Georgia"/>
                <a:ea typeface="+mn-ea"/>
                <a:cs typeface="Georgia"/>
              </a:rPr>
              <a:t>Caption Text Option 1: shown in VA Light Blue and set differently for use in calling out information</a:t>
            </a:r>
            <a:endParaRPr lang="en-US" sz="750" b="0">
              <a:solidFill>
                <a:srgbClr val="3088CD"/>
              </a:solidFill>
              <a:latin typeface="Georgia"/>
              <a:cs typeface="Georgia"/>
            </a:endParaRPr>
          </a:p>
        </p:txBody>
      </p:sp>
      <p:sp>
        <p:nvSpPr>
          <p:cNvPr id="13" name="Footer Placeholder 2"/>
          <p:cNvSpPr txBox="1">
            <a:spLocks/>
          </p:cNvSpPr>
          <p:nvPr/>
        </p:nvSpPr>
        <p:spPr>
          <a:xfrm>
            <a:off x="2286000" y="6553201"/>
            <a:ext cx="35052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450" normalizeH="0" baseline="0" noProof="0">
                <a:ln>
                  <a:noFill/>
                </a:ln>
                <a:solidFill>
                  <a:schemeClr val="bg1"/>
                </a:solidFill>
                <a:effectLst/>
                <a:uLnTx/>
                <a:uFillTx/>
                <a:latin typeface="Georgia"/>
                <a:ea typeface="+mn-ea"/>
                <a:cs typeface="Georgia"/>
              </a:rPr>
              <a:t>FOOTER</a:t>
            </a:r>
          </a:p>
        </p:txBody>
      </p:sp>
      <p:sp>
        <p:nvSpPr>
          <p:cNvPr id="14" name="Footer Placeholder 2"/>
          <p:cNvSpPr txBox="1">
            <a:spLocks/>
          </p:cNvSpPr>
          <p:nvPr/>
        </p:nvSpPr>
        <p:spPr>
          <a:xfrm>
            <a:off x="381000" y="6553201"/>
            <a:ext cx="11430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450" normalizeH="0" baseline="0" noProof="0">
                <a:ln>
                  <a:noFill/>
                </a:ln>
                <a:solidFill>
                  <a:schemeClr val="bg1"/>
                </a:solidFill>
                <a:effectLst/>
                <a:uLnTx/>
                <a:uFillTx/>
                <a:latin typeface="Georgia"/>
                <a:ea typeface="+mn-ea"/>
                <a:cs typeface="Georgia"/>
              </a:rPr>
              <a:t>DATE</a:t>
            </a:r>
          </a:p>
        </p:txBody>
      </p:sp>
      <p:sp>
        <p:nvSpPr>
          <p:cNvPr id="15" name="Footer Placeholder 2"/>
          <p:cNvSpPr txBox="1">
            <a:spLocks/>
          </p:cNvSpPr>
          <p:nvPr/>
        </p:nvSpPr>
        <p:spPr>
          <a:xfrm>
            <a:off x="5410200" y="6553201"/>
            <a:ext cx="35052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1A5F8DB0-55B4-0340-8C35-5B2202340F07}" type="slidenum">
              <a:rPr lang="en-US" sz="750" smtClean="0">
                <a:latin typeface="Georgia"/>
                <a:cs typeface="Georgia"/>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450" normalizeH="0" baseline="0" noProof="0">
              <a:ln>
                <a:noFill/>
              </a:ln>
              <a:solidFill>
                <a:schemeClr val="bg1"/>
              </a:solidFill>
              <a:effectLst/>
              <a:uLnTx/>
              <a:uFillTx/>
              <a:latin typeface="Georgia"/>
              <a:ea typeface="+mn-ea"/>
              <a:cs typeface="Georgia"/>
            </a:endParaRPr>
          </a:p>
        </p:txBody>
      </p:sp>
      <p:sp>
        <p:nvSpPr>
          <p:cNvPr id="16" name="TextBox 15"/>
          <p:cNvSpPr txBox="1"/>
          <p:nvPr/>
        </p:nvSpPr>
        <p:spPr>
          <a:xfrm>
            <a:off x="914400" y="317212"/>
            <a:ext cx="6705600" cy="242374"/>
          </a:xfrm>
          <a:prstGeom prst="rect">
            <a:avLst/>
          </a:prstGeom>
          <a:noFill/>
        </p:spPr>
        <p:txBody>
          <a:bodyPr wrap="square" rtlCol="0">
            <a:spAutoFit/>
          </a:bodyPr>
          <a:lstStyle/>
          <a:p>
            <a:r>
              <a:rPr lang="en-US" sz="975" kern="1200" cap="all">
                <a:solidFill>
                  <a:schemeClr val="bg1"/>
                </a:solidFill>
                <a:latin typeface="Georgia"/>
                <a:ea typeface="+mn-ea"/>
                <a:cs typeface="Georgia"/>
              </a:rPr>
              <a:t>CLICK HERE TO EDIT</a:t>
            </a:r>
            <a:r>
              <a:rPr lang="en-US" sz="975" kern="1200" cap="all" baseline="0">
                <a:solidFill>
                  <a:schemeClr val="bg1"/>
                </a:solidFill>
                <a:latin typeface="Georgia"/>
                <a:ea typeface="+mn-ea"/>
                <a:cs typeface="Georgia"/>
              </a:rPr>
              <a:t> DOCUMENT TITLE HEADER INFORMATION</a:t>
            </a:r>
            <a:endParaRPr lang="en-US" sz="975" cap="all">
              <a:solidFill>
                <a:schemeClr val="bg1"/>
              </a:solidFill>
              <a:latin typeface="Georgia"/>
              <a:cs typeface="Georgia"/>
            </a:endParaRPr>
          </a:p>
        </p:txBody>
      </p:sp>
    </p:spTree>
    <p:extLst>
      <p:ext uri="{BB962C8B-B14F-4D97-AF65-F5344CB8AC3E}">
        <p14:creationId xmlns:p14="http://schemas.microsoft.com/office/powerpoint/2010/main" val="594855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4876800"/>
            <a:ext cx="5334000" cy="457200"/>
          </a:xfrm>
          <a:prstGeom prst="rect">
            <a:avLst/>
          </a:prstGeom>
          <a:ln>
            <a:solidFill>
              <a:schemeClr val="bg1"/>
            </a:solidFill>
          </a:ln>
        </p:spPr>
        <p:txBody>
          <a:bodyPr anchor="t"/>
          <a:lstStyle>
            <a:lvl1pPr algn="l">
              <a:defRPr sz="1500" b="1">
                <a:solidFill>
                  <a:srgbClr val="7F7F7F"/>
                </a:solidFill>
                <a:latin typeface="Georgia"/>
                <a:cs typeface="Georgia"/>
              </a:defRPr>
            </a:lvl1pPr>
          </a:lstStyle>
          <a:p>
            <a:r>
              <a:rPr lang="en-US"/>
              <a:t>Click to edit Master title style</a:t>
            </a:r>
          </a:p>
        </p:txBody>
      </p:sp>
      <p:sp>
        <p:nvSpPr>
          <p:cNvPr id="4" name="Text Placeholder 3"/>
          <p:cNvSpPr>
            <a:spLocks noGrp="1"/>
          </p:cNvSpPr>
          <p:nvPr>
            <p:ph type="body" sz="half" idx="2" hasCustomPrompt="1"/>
          </p:nvPr>
        </p:nvSpPr>
        <p:spPr>
          <a:xfrm>
            <a:off x="990600" y="5334000"/>
            <a:ext cx="7086600" cy="990600"/>
          </a:xfrm>
          <a:prstGeom prst="rect">
            <a:avLst/>
          </a:prstGeom>
          <a:ln>
            <a:solidFill>
              <a:schemeClr val="bg1"/>
            </a:solidFill>
          </a:ln>
        </p:spPr>
        <p:txBody>
          <a:bodyPr/>
          <a:lstStyle>
            <a:lvl1pPr marL="0" indent="0">
              <a:buNone/>
              <a:defRPr sz="1050" baseline="0">
                <a:solidFill>
                  <a:srgbClr val="7F7F7F"/>
                </a:solidFill>
                <a:latin typeface="Georgia"/>
                <a:cs typeface="Georgia"/>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This area is proposed as a text box with information set at this approximate size and with this colorization. The size and layout proportions shown are merely recommendations and should be edited to accommodate your specific needs.  This area is proposed as a text box with </a:t>
            </a:r>
          </a:p>
        </p:txBody>
      </p:sp>
      <p:sp>
        <p:nvSpPr>
          <p:cNvPr id="11" name="Rectangle 10"/>
          <p:cNvSpPr/>
          <p:nvPr/>
        </p:nvSpPr>
        <p:spPr>
          <a:xfrm>
            <a:off x="1066800" y="1295400"/>
            <a:ext cx="3429000" cy="33528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a:latin typeface="Georgia"/>
                <a:cs typeface="Georgia"/>
              </a:rPr>
              <a:t>Click to insert image</a:t>
            </a:r>
          </a:p>
        </p:txBody>
      </p:sp>
      <p:sp>
        <p:nvSpPr>
          <p:cNvPr id="7" name="Rectangle 6"/>
          <p:cNvSpPr/>
          <p:nvPr/>
        </p:nvSpPr>
        <p:spPr>
          <a:xfrm>
            <a:off x="4648200" y="1295400"/>
            <a:ext cx="3429000" cy="33528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a:latin typeface="Georgia"/>
                <a:cs typeface="Georgia"/>
              </a:rPr>
              <a:t>Click to insert image</a:t>
            </a:r>
          </a:p>
        </p:txBody>
      </p:sp>
      <p:sp>
        <p:nvSpPr>
          <p:cNvPr id="13" name="Footer Placeholder 2"/>
          <p:cNvSpPr txBox="1">
            <a:spLocks/>
          </p:cNvSpPr>
          <p:nvPr/>
        </p:nvSpPr>
        <p:spPr>
          <a:xfrm>
            <a:off x="2286000" y="6553201"/>
            <a:ext cx="35052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450" normalizeH="0" baseline="0" noProof="0">
                <a:ln>
                  <a:noFill/>
                </a:ln>
                <a:solidFill>
                  <a:schemeClr val="bg1"/>
                </a:solidFill>
                <a:effectLst/>
                <a:uLnTx/>
                <a:uFillTx/>
                <a:latin typeface="Georgia"/>
                <a:ea typeface="+mn-ea"/>
                <a:cs typeface="Georgia"/>
              </a:rPr>
              <a:t>FOOTER</a:t>
            </a:r>
          </a:p>
        </p:txBody>
      </p:sp>
      <p:sp>
        <p:nvSpPr>
          <p:cNvPr id="14" name="Footer Placeholder 2"/>
          <p:cNvSpPr txBox="1">
            <a:spLocks/>
          </p:cNvSpPr>
          <p:nvPr/>
        </p:nvSpPr>
        <p:spPr>
          <a:xfrm>
            <a:off x="381000" y="6553201"/>
            <a:ext cx="11430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450" normalizeH="0" baseline="0" noProof="0">
                <a:ln>
                  <a:noFill/>
                </a:ln>
                <a:solidFill>
                  <a:schemeClr val="bg1"/>
                </a:solidFill>
                <a:effectLst/>
                <a:uLnTx/>
                <a:uFillTx/>
                <a:latin typeface="Georgia"/>
                <a:ea typeface="+mn-ea"/>
                <a:cs typeface="Georgia"/>
              </a:rPr>
              <a:t>DATE</a:t>
            </a:r>
          </a:p>
        </p:txBody>
      </p:sp>
      <p:sp>
        <p:nvSpPr>
          <p:cNvPr id="15" name="Footer Placeholder 2"/>
          <p:cNvSpPr txBox="1">
            <a:spLocks/>
          </p:cNvSpPr>
          <p:nvPr/>
        </p:nvSpPr>
        <p:spPr>
          <a:xfrm>
            <a:off x="5410200" y="6553201"/>
            <a:ext cx="35052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1A5F8DB0-55B4-0340-8C35-5B2202340F07}" type="slidenum">
              <a:rPr lang="en-US" sz="750" smtClean="0">
                <a:latin typeface="Georgia"/>
                <a:cs typeface="Georgia"/>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450" normalizeH="0" baseline="0" noProof="0">
              <a:ln>
                <a:noFill/>
              </a:ln>
              <a:solidFill>
                <a:schemeClr val="bg1"/>
              </a:solidFill>
              <a:effectLst/>
              <a:uLnTx/>
              <a:uFillTx/>
              <a:latin typeface="Georgia"/>
              <a:ea typeface="+mn-ea"/>
              <a:cs typeface="Georgia"/>
            </a:endParaRPr>
          </a:p>
        </p:txBody>
      </p:sp>
      <p:sp>
        <p:nvSpPr>
          <p:cNvPr id="16" name="TextBox 15"/>
          <p:cNvSpPr txBox="1"/>
          <p:nvPr/>
        </p:nvSpPr>
        <p:spPr>
          <a:xfrm>
            <a:off x="914400" y="317212"/>
            <a:ext cx="6705600" cy="242374"/>
          </a:xfrm>
          <a:prstGeom prst="rect">
            <a:avLst/>
          </a:prstGeom>
          <a:noFill/>
        </p:spPr>
        <p:txBody>
          <a:bodyPr wrap="square" rtlCol="0">
            <a:spAutoFit/>
          </a:bodyPr>
          <a:lstStyle/>
          <a:p>
            <a:r>
              <a:rPr lang="en-US" sz="975" kern="1200" cap="all">
                <a:solidFill>
                  <a:schemeClr val="bg1"/>
                </a:solidFill>
                <a:latin typeface="Georgia"/>
                <a:ea typeface="+mn-ea"/>
                <a:cs typeface="Georgia"/>
              </a:rPr>
              <a:t>CLICK HERE TO EDIT</a:t>
            </a:r>
            <a:r>
              <a:rPr lang="en-US" sz="975" kern="1200" cap="all" baseline="0">
                <a:solidFill>
                  <a:schemeClr val="bg1"/>
                </a:solidFill>
                <a:latin typeface="Georgia"/>
                <a:ea typeface="+mn-ea"/>
                <a:cs typeface="Georgia"/>
              </a:rPr>
              <a:t> DOCUMENT TITLE HEADER INFORMATION</a:t>
            </a:r>
            <a:endParaRPr lang="en-US" sz="975" cap="all">
              <a:solidFill>
                <a:schemeClr val="bg1"/>
              </a:solidFill>
              <a:latin typeface="Georgia"/>
              <a:cs typeface="Georgia"/>
            </a:endParaRPr>
          </a:p>
        </p:txBody>
      </p:sp>
    </p:spTree>
    <p:extLst>
      <p:ext uri="{BB962C8B-B14F-4D97-AF65-F5344CB8AC3E}">
        <p14:creationId xmlns:p14="http://schemas.microsoft.com/office/powerpoint/2010/main" val="5632808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4267200"/>
            <a:ext cx="4419600" cy="457200"/>
          </a:xfrm>
          <a:prstGeom prst="rect">
            <a:avLst/>
          </a:prstGeom>
          <a:ln>
            <a:solidFill>
              <a:schemeClr val="bg1"/>
            </a:solidFill>
          </a:ln>
        </p:spPr>
        <p:txBody>
          <a:bodyPr anchor="t"/>
          <a:lstStyle>
            <a:lvl1pPr algn="l">
              <a:defRPr sz="1500" b="1">
                <a:solidFill>
                  <a:srgbClr val="7F7F7F"/>
                </a:solidFill>
                <a:latin typeface="Georgia"/>
                <a:cs typeface="Georgia"/>
              </a:defRPr>
            </a:lvl1pPr>
          </a:lstStyle>
          <a:p>
            <a:r>
              <a:rPr lang="en-US"/>
              <a:t>Click to edit Master title style</a:t>
            </a:r>
          </a:p>
        </p:txBody>
      </p:sp>
      <p:sp>
        <p:nvSpPr>
          <p:cNvPr id="4" name="Text Placeholder 3"/>
          <p:cNvSpPr>
            <a:spLocks noGrp="1"/>
          </p:cNvSpPr>
          <p:nvPr>
            <p:ph type="body" sz="half" idx="2" hasCustomPrompt="1"/>
          </p:nvPr>
        </p:nvSpPr>
        <p:spPr>
          <a:xfrm>
            <a:off x="990600" y="4724400"/>
            <a:ext cx="7086600" cy="1447800"/>
          </a:xfrm>
          <a:prstGeom prst="rect">
            <a:avLst/>
          </a:prstGeom>
          <a:ln>
            <a:solidFill>
              <a:schemeClr val="bg1"/>
            </a:solidFill>
          </a:ln>
        </p:spPr>
        <p:txBody>
          <a:bodyPr/>
          <a:lstStyle>
            <a:lvl1pPr marL="0" marR="0" indent="0" algn="l" defTabSz="342900" rtl="0" eaLnBrk="1" fontAlgn="auto" latinLnBrk="0" hangingPunct="1">
              <a:lnSpc>
                <a:spcPct val="100000"/>
              </a:lnSpc>
              <a:spcBef>
                <a:spcPct val="20000"/>
              </a:spcBef>
              <a:spcAft>
                <a:spcPts val="0"/>
              </a:spcAft>
              <a:buClrTx/>
              <a:buSzTx/>
              <a:buFont typeface="Arial"/>
              <a:buNone/>
              <a:tabLst/>
              <a:defRPr sz="1050">
                <a:solidFill>
                  <a:srgbClr val="7F7F7F"/>
                </a:solidFill>
                <a:latin typeface="Georgia"/>
                <a:cs typeface="Georgia"/>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marL="0" marR="0" lvl="0" indent="0" algn="l" defTabSz="342900" rtl="0" eaLnBrk="1" fontAlgn="auto" latinLnBrk="0" hangingPunct="1">
              <a:lnSpc>
                <a:spcPct val="100000"/>
              </a:lnSpc>
              <a:spcBef>
                <a:spcPct val="20000"/>
              </a:spcBef>
              <a:spcAft>
                <a:spcPts val="0"/>
              </a:spcAft>
              <a:buClrTx/>
              <a:buSzTx/>
              <a:buFont typeface="Arial"/>
              <a:buNone/>
              <a:tabLst/>
              <a:defRPr/>
            </a:pPr>
            <a:r>
              <a:rPr lang="en-US"/>
              <a:t>This area is proposed as a text box with information set at this approximate size and with this colorization. The size and layout proportions shown are merely recommendations and should be edited to accommodate your specific needs.  This area is proposed as a text box with information set at this approximate size and with this colorization. The size and layout proportions shown are merely recommendations and should be edited to accommodate your specific needs.  This area is proposed as a text box with information set at this</a:t>
            </a:r>
          </a:p>
          <a:p>
            <a:pPr lvl="0"/>
            <a:endParaRPr lang="en-US"/>
          </a:p>
        </p:txBody>
      </p:sp>
      <p:sp>
        <p:nvSpPr>
          <p:cNvPr id="11" name="Rectangle 10"/>
          <p:cNvSpPr/>
          <p:nvPr/>
        </p:nvSpPr>
        <p:spPr>
          <a:xfrm>
            <a:off x="1066800" y="1371600"/>
            <a:ext cx="2286000" cy="26670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a:latin typeface="Georgia"/>
                <a:cs typeface="Georgia"/>
              </a:rPr>
              <a:t>Click to insert image</a:t>
            </a:r>
          </a:p>
        </p:txBody>
      </p:sp>
      <p:sp>
        <p:nvSpPr>
          <p:cNvPr id="8" name="Rectangle 7"/>
          <p:cNvSpPr/>
          <p:nvPr/>
        </p:nvSpPr>
        <p:spPr>
          <a:xfrm>
            <a:off x="3429000" y="1371600"/>
            <a:ext cx="2286000" cy="26670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a:latin typeface="Georgia"/>
                <a:cs typeface="Georgia"/>
              </a:rPr>
              <a:t>Click to insert image</a:t>
            </a:r>
          </a:p>
        </p:txBody>
      </p:sp>
      <p:sp>
        <p:nvSpPr>
          <p:cNvPr id="9" name="Rectangle 8"/>
          <p:cNvSpPr/>
          <p:nvPr/>
        </p:nvSpPr>
        <p:spPr>
          <a:xfrm>
            <a:off x="5791200" y="1371600"/>
            <a:ext cx="2286000" cy="2667000"/>
          </a:xfrm>
          <a:prstGeom prst="rect">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a:latin typeface="Georgia"/>
                <a:cs typeface="Georgia"/>
              </a:rPr>
              <a:t>Click to insert image</a:t>
            </a:r>
          </a:p>
        </p:txBody>
      </p:sp>
      <p:sp>
        <p:nvSpPr>
          <p:cNvPr id="15" name="Footer Placeholder 2"/>
          <p:cNvSpPr txBox="1">
            <a:spLocks/>
          </p:cNvSpPr>
          <p:nvPr/>
        </p:nvSpPr>
        <p:spPr>
          <a:xfrm>
            <a:off x="2286000" y="6553201"/>
            <a:ext cx="35052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450" normalizeH="0" baseline="0" noProof="0">
                <a:ln>
                  <a:noFill/>
                </a:ln>
                <a:solidFill>
                  <a:schemeClr val="bg1"/>
                </a:solidFill>
                <a:effectLst/>
                <a:uLnTx/>
                <a:uFillTx/>
                <a:latin typeface="Georgia"/>
                <a:ea typeface="+mn-ea"/>
                <a:cs typeface="Georgia"/>
              </a:rPr>
              <a:t>FOOTER</a:t>
            </a:r>
          </a:p>
        </p:txBody>
      </p:sp>
      <p:sp>
        <p:nvSpPr>
          <p:cNvPr id="16" name="Footer Placeholder 2"/>
          <p:cNvSpPr txBox="1">
            <a:spLocks/>
          </p:cNvSpPr>
          <p:nvPr/>
        </p:nvSpPr>
        <p:spPr>
          <a:xfrm>
            <a:off x="381000" y="6553201"/>
            <a:ext cx="11430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450" normalizeH="0" baseline="0" noProof="0">
                <a:ln>
                  <a:noFill/>
                </a:ln>
                <a:solidFill>
                  <a:schemeClr val="bg1"/>
                </a:solidFill>
                <a:effectLst/>
                <a:uLnTx/>
                <a:uFillTx/>
                <a:latin typeface="Georgia"/>
                <a:ea typeface="+mn-ea"/>
                <a:cs typeface="Georgia"/>
              </a:rPr>
              <a:t>DATE</a:t>
            </a:r>
          </a:p>
        </p:txBody>
      </p:sp>
      <p:sp>
        <p:nvSpPr>
          <p:cNvPr id="17" name="Footer Placeholder 2"/>
          <p:cNvSpPr txBox="1">
            <a:spLocks/>
          </p:cNvSpPr>
          <p:nvPr/>
        </p:nvSpPr>
        <p:spPr>
          <a:xfrm>
            <a:off x="5410200" y="6553201"/>
            <a:ext cx="3505200" cy="304801"/>
          </a:xfrm>
          <a:prstGeom prst="rect">
            <a:avLst/>
          </a:prstGeom>
        </p:spPr>
        <p:txBody>
          <a:bodyPr anchor="ctr"/>
          <a:lstStyle>
            <a:lvl1pPr>
              <a:defRPr sz="1000" spc="600">
                <a:solidFill>
                  <a:schemeClr val="bg1"/>
                </a:solidFill>
                <a:latin typeface="Myriad Pro"/>
                <a:cs typeface="Myriad Pro"/>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1A5F8DB0-55B4-0340-8C35-5B2202340F07}" type="slidenum">
              <a:rPr lang="en-US" sz="750" smtClean="0">
                <a:latin typeface="Georgia"/>
                <a:cs typeface="Georgia"/>
              </a:rPr>
              <a:pPr marL="0" marR="0" lvl="0" indent="0" algn="r" defTabSz="342900" rtl="0" eaLnBrk="1" fontAlgn="auto" latinLnBrk="0" hangingPunct="1">
                <a:lnSpc>
                  <a:spcPct val="100000"/>
                </a:lnSpc>
                <a:spcBef>
                  <a:spcPts val="0"/>
                </a:spcBef>
                <a:spcAft>
                  <a:spcPts val="0"/>
                </a:spcAft>
                <a:buClrTx/>
                <a:buSzTx/>
                <a:buFontTx/>
                <a:buNone/>
                <a:tabLst/>
                <a:defRPr/>
              </a:pPr>
              <a:t>‹#›</a:t>
            </a:fld>
            <a:endParaRPr kumimoji="0" lang="en-US" sz="750" b="0" i="0" u="none" strike="noStrike" kern="1200" cap="none" spc="450" normalizeH="0" baseline="0" noProof="0">
              <a:ln>
                <a:noFill/>
              </a:ln>
              <a:solidFill>
                <a:schemeClr val="bg1"/>
              </a:solidFill>
              <a:effectLst/>
              <a:uLnTx/>
              <a:uFillTx/>
              <a:latin typeface="Georgia"/>
              <a:ea typeface="+mn-ea"/>
              <a:cs typeface="Georgia"/>
            </a:endParaRPr>
          </a:p>
        </p:txBody>
      </p:sp>
      <p:sp>
        <p:nvSpPr>
          <p:cNvPr id="18" name="TextBox 17"/>
          <p:cNvSpPr txBox="1"/>
          <p:nvPr/>
        </p:nvSpPr>
        <p:spPr>
          <a:xfrm>
            <a:off x="914400" y="317212"/>
            <a:ext cx="6705600" cy="242374"/>
          </a:xfrm>
          <a:prstGeom prst="rect">
            <a:avLst/>
          </a:prstGeom>
          <a:noFill/>
        </p:spPr>
        <p:txBody>
          <a:bodyPr wrap="square" rtlCol="0">
            <a:spAutoFit/>
          </a:bodyPr>
          <a:lstStyle/>
          <a:p>
            <a:r>
              <a:rPr lang="en-US" sz="975" kern="1200" cap="all">
                <a:solidFill>
                  <a:schemeClr val="bg1"/>
                </a:solidFill>
                <a:latin typeface="Georgia"/>
                <a:ea typeface="+mn-ea"/>
                <a:cs typeface="Georgia"/>
              </a:rPr>
              <a:t>CLICK HERE TO EDIT</a:t>
            </a:r>
            <a:r>
              <a:rPr lang="en-US" sz="975" kern="1200" cap="all" baseline="0">
                <a:solidFill>
                  <a:schemeClr val="bg1"/>
                </a:solidFill>
                <a:latin typeface="Georgia"/>
                <a:ea typeface="+mn-ea"/>
                <a:cs typeface="Georgia"/>
              </a:rPr>
              <a:t> DOCUMENT TITLE HEADER INFORMATION</a:t>
            </a:r>
            <a:endParaRPr lang="en-US" sz="975" cap="all">
              <a:solidFill>
                <a:schemeClr val="bg1"/>
              </a:solidFill>
              <a:latin typeface="Georgia"/>
              <a:cs typeface="Georgia"/>
            </a:endParaRPr>
          </a:p>
        </p:txBody>
      </p:sp>
    </p:spTree>
    <p:extLst>
      <p:ext uri="{BB962C8B-B14F-4D97-AF65-F5344CB8AC3E}">
        <p14:creationId xmlns:p14="http://schemas.microsoft.com/office/powerpoint/2010/main" val="22705220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7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1047915"/>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2"/>
            <a:ext cx="8229600" cy="426296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135775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5.jpe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ext Placeholder 2"/>
          <p:cNvSpPr>
            <a:spLocks noGrp="1"/>
          </p:cNvSpPr>
          <p:nvPr>
            <p:ph type="body" idx="1"/>
          </p:nvPr>
        </p:nvSpPr>
        <p:spPr bwMode="auto">
          <a:xfrm>
            <a:off x="457200" y="1162050"/>
            <a:ext cx="8229600"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9" name="Date Placeholder 9"/>
          <p:cNvSpPr txBox="1">
            <a:spLocks/>
          </p:cNvSpPr>
          <p:nvPr/>
        </p:nvSpPr>
        <p:spPr>
          <a:xfrm>
            <a:off x="457200" y="6400800"/>
            <a:ext cx="2133600" cy="320675"/>
          </a:xfrm>
          <a:prstGeom prst="rect">
            <a:avLst/>
          </a:prstGeom>
        </p:spPr>
        <p:txBody>
          <a:bodyPr lIns="0" tIns="0" rIns="0" bIns="0" anchor="b"/>
          <a:lstStyle>
            <a:defPPr>
              <a:defRPr lang="en-US"/>
            </a:defPPr>
            <a:lvl1pPr algn="l" rtl="0" eaLnBrk="1" fontAlgn="auto" latinLnBrk="0" hangingPunct="1">
              <a:spcBef>
                <a:spcPts val="0"/>
              </a:spcBef>
              <a:spcAft>
                <a:spcPts val="0"/>
              </a:spcAft>
              <a:defRPr kumimoji="0" sz="1200" kern="1200">
                <a:solidFill>
                  <a:schemeClr val="tx2">
                    <a:shade val="90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a:defRPr/>
            </a:pPr>
            <a:fld id="{1BF73374-12D5-4F70-A731-9FD0E8552F19}" type="datetime1">
              <a:rPr lang="en-US" smtClean="0">
                <a:solidFill>
                  <a:srgbClr val="04617B">
                    <a:shade val="90000"/>
                  </a:srgbClr>
                </a:solidFill>
                <a:latin typeface="Times New Roman" panose="02020603050405020304" pitchFamily="18" charset="0"/>
                <a:cs typeface="Times New Roman" panose="02020603050405020304" pitchFamily="18" charset="0"/>
              </a:rPr>
              <a:pPr>
                <a:defRPr/>
              </a:pPr>
              <a:t>10/22/2026</a:t>
            </a:fld>
            <a:endParaRPr lang="en-US">
              <a:solidFill>
                <a:srgbClr val="04617B">
                  <a:shade val="90000"/>
                </a:srgbClr>
              </a:solidFill>
              <a:latin typeface="Times New Roman" panose="02020603050405020304" pitchFamily="18" charset="0"/>
              <a:cs typeface="Times New Roman" panose="02020603050405020304" pitchFamily="18" charset="0"/>
            </a:endParaRPr>
          </a:p>
        </p:txBody>
      </p:sp>
      <p:sp>
        <p:nvSpPr>
          <p:cNvPr id="11" name="Slide Number Placeholder 17"/>
          <p:cNvSpPr txBox="1">
            <a:spLocks/>
          </p:cNvSpPr>
          <p:nvPr/>
        </p:nvSpPr>
        <p:spPr>
          <a:xfrm>
            <a:off x="7924800" y="6400800"/>
            <a:ext cx="762000" cy="320675"/>
          </a:xfrm>
          <a:prstGeom prst="rect">
            <a:avLst/>
          </a:prstGeom>
        </p:spPr>
        <p:txBody>
          <a:bodyPr lIns="0" tIns="0" rIns="0" bIns="0" anchor="b"/>
          <a:lstStyle>
            <a:lvl1pPr>
              <a:defRPr>
                <a:solidFill>
                  <a:schemeClr val="tx1"/>
                </a:solidFill>
                <a:latin typeface="Calibri" panose="020F0502020204030204" pitchFamily="34" charset="0"/>
                <a:cs typeface="Arial" panose="020B0604020202020204" pitchFamily="34" charset="0"/>
              </a:defRPr>
            </a:lvl1pPr>
            <a:lvl2pPr marL="742950" indent="-285750">
              <a:defRPr>
                <a:solidFill>
                  <a:schemeClr val="tx1"/>
                </a:solidFill>
                <a:latin typeface="Calibri" panose="020F0502020204030204" pitchFamily="34" charset="0"/>
                <a:cs typeface="Arial" panose="020B0604020202020204" pitchFamily="34" charset="0"/>
              </a:defRPr>
            </a:lvl2pPr>
            <a:lvl3pPr marL="1143000" indent="-228600">
              <a:defRPr>
                <a:solidFill>
                  <a:schemeClr val="tx1"/>
                </a:solidFill>
                <a:latin typeface="Calibri" panose="020F0502020204030204" pitchFamily="34" charset="0"/>
                <a:cs typeface="Arial" panose="020B0604020202020204" pitchFamily="34" charset="0"/>
              </a:defRPr>
            </a:lvl3pPr>
            <a:lvl4pPr marL="1600200" indent="-228600">
              <a:defRPr>
                <a:solidFill>
                  <a:schemeClr val="tx1"/>
                </a:solidFill>
                <a:latin typeface="Calibri" panose="020F0502020204030204" pitchFamily="34" charset="0"/>
                <a:cs typeface="Arial" panose="020B0604020202020204" pitchFamily="34" charset="0"/>
              </a:defRPr>
            </a:lvl4pPr>
            <a:lvl5pPr marL="2057400" indent="-22860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algn="r" eaLnBrk="1" hangingPunct="1">
              <a:defRPr/>
            </a:pPr>
            <a:fld id="{E7CE82D1-AD96-41BC-947F-14F9FA0C0DF1}" type="slidenum">
              <a:rPr lang="en-US" altLang="en-US" sz="1200" smtClean="0">
                <a:solidFill>
                  <a:srgbClr val="045C75"/>
                </a:solidFill>
                <a:latin typeface="Arial Black" panose="020B0A04020102020204" pitchFamily="34" charset="0"/>
              </a:rPr>
              <a:pPr algn="r" eaLnBrk="1" hangingPunct="1">
                <a:defRPr/>
              </a:pPr>
              <a:t>‹#›</a:t>
            </a:fld>
            <a:endParaRPr lang="en-US" altLang="en-US" sz="1200">
              <a:solidFill>
                <a:srgbClr val="045C75"/>
              </a:solidFill>
              <a:latin typeface="Arial Black" panose="020B0A04020102020204" pitchFamily="34" charset="0"/>
            </a:endParaRPr>
          </a:p>
        </p:txBody>
      </p:sp>
    </p:spTree>
  </p:cSld>
  <p:clrMap bg1="lt1" tx1="dk1" bg2="lt2" tx2="dk2" accent1="accent1" accent2="accent2" accent3="accent3" accent4="accent4" accent5="accent5" accent6="accent6" hlink="hlink" folHlink="folHlink"/>
  <p:sldLayoutIdLst>
    <p:sldLayoutId id="2147498165" r:id="rId1"/>
    <p:sldLayoutId id="2147498166" r:id="rId2"/>
    <p:sldLayoutId id="2147498167" r:id="rId3"/>
  </p:sldLayoutIdLst>
  <p:hf sldNum="0" hdr="0" ftr="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eaLnBrk="1" fontAlgn="base" hangingPunct="1">
        <a:spcBef>
          <a:spcPct val="0"/>
        </a:spcBef>
        <a:spcAft>
          <a:spcPct val="0"/>
        </a:spcAft>
        <a:defRPr sz="4400">
          <a:solidFill>
            <a:schemeClr val="tx1"/>
          </a:solidFill>
          <a:latin typeface="Arial" charset="0"/>
        </a:defRPr>
      </a:lvl6pPr>
      <a:lvl7pPr marL="914400" algn="ctr" defTabSz="457200" rtl="0" eaLnBrk="1" fontAlgn="base" hangingPunct="1">
        <a:spcBef>
          <a:spcPct val="0"/>
        </a:spcBef>
        <a:spcAft>
          <a:spcPct val="0"/>
        </a:spcAft>
        <a:defRPr sz="4400">
          <a:solidFill>
            <a:schemeClr val="tx1"/>
          </a:solidFill>
          <a:latin typeface="Arial" charset="0"/>
        </a:defRPr>
      </a:lvl7pPr>
      <a:lvl8pPr marL="1371600" algn="ctr" defTabSz="457200" rtl="0" eaLnBrk="1" fontAlgn="base" hangingPunct="1">
        <a:spcBef>
          <a:spcPct val="0"/>
        </a:spcBef>
        <a:spcAft>
          <a:spcPct val="0"/>
        </a:spcAft>
        <a:defRPr sz="4400">
          <a:solidFill>
            <a:schemeClr val="tx1"/>
          </a:solidFill>
          <a:latin typeface="Arial" charset="0"/>
        </a:defRPr>
      </a:lvl8pPr>
      <a:lvl9pPr marL="1828800" algn="ctr" defTabSz="457200" rtl="0" eaLnBrk="1" fontAlgn="base" hangingPunct="1">
        <a:spcBef>
          <a:spcPct val="0"/>
        </a:spcBef>
        <a:spcAft>
          <a:spcPct val="0"/>
        </a:spcAft>
        <a:defRPr sz="4400">
          <a:solidFill>
            <a:schemeClr val="tx1"/>
          </a:solidFill>
          <a:latin typeface="Arial" charset="0"/>
        </a:defRPr>
      </a:lvl9pPr>
    </p:titleStyle>
    <p:bodyStyle>
      <a:lvl1pPr marL="342900" indent="-342900" algn="l" defTabSz="457200" rtl="0" eaLnBrk="0" fontAlgn="base" hangingPunct="0">
        <a:spcBef>
          <a:spcPct val="20000"/>
        </a:spcBef>
        <a:spcAft>
          <a:spcPct val="0"/>
        </a:spcAft>
        <a:buClr>
          <a:srgbClr val="08508C"/>
        </a:buClr>
        <a:buFont typeface="Arial" panose="020B0604020202020204" pitchFamily="34" charset="0"/>
        <a:buChar char="•"/>
        <a:defRPr sz="3200" kern="1200">
          <a:solidFill>
            <a:srgbClr val="5F6163"/>
          </a:solidFill>
          <a:latin typeface="+mn-lt"/>
          <a:ea typeface="+mn-ea"/>
          <a:cs typeface="+mn-cs"/>
        </a:defRPr>
      </a:lvl1pPr>
      <a:lvl2pPr marL="742950" indent="-285750" algn="l" defTabSz="457200" rtl="0" eaLnBrk="0" fontAlgn="base" hangingPunct="0">
        <a:spcBef>
          <a:spcPct val="20000"/>
        </a:spcBef>
        <a:spcAft>
          <a:spcPct val="0"/>
        </a:spcAft>
        <a:buClr>
          <a:srgbClr val="08508C"/>
        </a:buClr>
        <a:buFont typeface="Arial" panose="020B0604020202020204" pitchFamily="34" charset="0"/>
        <a:buChar char="•"/>
        <a:defRPr sz="2800" kern="1200">
          <a:solidFill>
            <a:srgbClr val="5F6163"/>
          </a:solidFill>
          <a:latin typeface="+mn-lt"/>
          <a:ea typeface="+mn-ea"/>
          <a:cs typeface="+mn-cs"/>
        </a:defRPr>
      </a:lvl2pPr>
      <a:lvl3pPr marL="1143000" indent="-228600" algn="l" defTabSz="457200" rtl="0" eaLnBrk="0" fontAlgn="base" hangingPunct="0">
        <a:spcBef>
          <a:spcPct val="20000"/>
        </a:spcBef>
        <a:spcAft>
          <a:spcPct val="0"/>
        </a:spcAft>
        <a:buClr>
          <a:srgbClr val="08508C"/>
        </a:buClr>
        <a:buFont typeface="Arial" panose="020B0604020202020204" pitchFamily="34" charset="0"/>
        <a:buChar char="•"/>
        <a:defRPr sz="2400" kern="1200">
          <a:solidFill>
            <a:srgbClr val="5F6163"/>
          </a:solidFill>
          <a:latin typeface="+mn-lt"/>
          <a:ea typeface="+mn-ea"/>
          <a:cs typeface="+mn-cs"/>
        </a:defRPr>
      </a:lvl3pPr>
      <a:lvl4pPr marL="1600200" indent="-228600" algn="l" defTabSz="457200" rtl="0" eaLnBrk="0" fontAlgn="base" hangingPunct="0">
        <a:spcBef>
          <a:spcPct val="20000"/>
        </a:spcBef>
        <a:spcAft>
          <a:spcPct val="0"/>
        </a:spcAft>
        <a:buClr>
          <a:srgbClr val="08508C"/>
        </a:buClr>
        <a:buFont typeface="Arial" panose="020B0604020202020204" pitchFamily="34" charset="0"/>
        <a:buChar char="•"/>
        <a:defRPr sz="2000" kern="1200">
          <a:solidFill>
            <a:srgbClr val="5F6163"/>
          </a:solidFill>
          <a:latin typeface="+mn-lt"/>
          <a:ea typeface="+mn-ea"/>
          <a:cs typeface="+mn-cs"/>
        </a:defRPr>
      </a:lvl4pPr>
      <a:lvl5pPr marL="2057400" indent="-228600" algn="l" defTabSz="457200" rtl="0" eaLnBrk="0" fontAlgn="base" hangingPunct="0">
        <a:spcBef>
          <a:spcPct val="20000"/>
        </a:spcBef>
        <a:spcAft>
          <a:spcPct val="0"/>
        </a:spcAft>
        <a:buClr>
          <a:srgbClr val="08508C"/>
        </a:buClr>
        <a:buFont typeface="Arial" panose="020B0604020202020204" pitchFamily="34" charset="0"/>
        <a:buChar char="•"/>
        <a:defRPr sz="2000" kern="1200">
          <a:solidFill>
            <a:srgbClr val="5F6163"/>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3"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910531"/>
      </p:ext>
    </p:extLst>
  </p:cSld>
  <p:clrMap bg1="lt1" tx1="dk1" bg2="lt2" tx2="dk2" accent1="accent1" accent2="accent2" accent3="accent3" accent4="accent4" accent5="accent5" accent6="accent6" hlink="hlink" folHlink="folHlink"/>
  <p:sldLayoutIdLst>
    <p:sldLayoutId id="2147498222" r:id="rId1"/>
    <p:sldLayoutId id="2147498223" r:id="rId2"/>
    <p:sldLayoutId id="2147498224" r:id="rId3"/>
    <p:sldLayoutId id="2147498225" r:id="rId4"/>
    <p:sldLayoutId id="2147498226" r:id="rId5"/>
    <p:sldLayoutId id="2147498227" r:id="rId6"/>
    <p:sldLayoutId id="2147498228" r:id="rId7"/>
    <p:sldLayoutId id="2147498229" r:id="rId8"/>
    <p:sldLayoutId id="2147498230" r:id="rId9"/>
    <p:sldLayoutId id="2147498231" r:id="rId10"/>
    <p:sldLayoutId id="2147498232" r:id="rId11"/>
  </p:sldLayoutIdLst>
  <p:hf sldNum="0" hdr="0" ftr="0"/>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s://www.ta-community.com/category/vdc-resources"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9.svg"/></Relationships>
</file>

<file path=ppt/slides/_rels/slide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hyperlink" Target="https://www.ta-community.com/category/vdc-community" TargetMode="External"/><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hyperlink" Target="https://app.smartsheet.com/b/form/fb9872d0e13a42c6b207bcce36697e69" TargetMode="External"/><Relationship Id="rId4" Type="http://schemas.openxmlformats.org/officeDocument/2006/relationships/hyperlink" Target="mailto:veterandirected@acl.hhs.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bwMode="auto">
          <a:xfrm>
            <a:off x="457200" y="2286000"/>
            <a:ext cx="8229600" cy="121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a:latin typeface="Arial" panose="020B0604020202020204" pitchFamily="34" charset="0"/>
              </a:rPr>
              <a:t>October Veteran Directed Care Educational Webinar*</a:t>
            </a:r>
          </a:p>
        </p:txBody>
      </p:sp>
      <p:sp>
        <p:nvSpPr>
          <p:cNvPr id="3" name="Content Placeholder 2"/>
          <p:cNvSpPr>
            <a:spLocks noGrp="1"/>
          </p:cNvSpPr>
          <p:nvPr>
            <p:ph idx="1"/>
          </p:nvPr>
        </p:nvSpPr>
        <p:spPr>
          <a:xfrm>
            <a:off x="457200" y="3581400"/>
            <a:ext cx="8229600" cy="2667000"/>
          </a:xfrm>
        </p:spPr>
        <p:txBody>
          <a:bodyPr/>
          <a:lstStyle/>
          <a:p>
            <a:pPr algn="ctr">
              <a:spcBef>
                <a:spcPts val="0"/>
              </a:spcBef>
              <a:spcAft>
                <a:spcPts val="1200"/>
              </a:spcAft>
              <a:buFont typeface="Arial" panose="020B0604020202020204" pitchFamily="34" charset="0"/>
              <a:buNone/>
              <a:defRPr/>
            </a:pPr>
            <a:r>
              <a:rPr lang="en-US" sz="2800" b="1" i="1">
                <a:latin typeface="Arial" panose="020B0604020202020204" pitchFamily="34" charset="0"/>
              </a:rPr>
              <a:t>October 21, 2026</a:t>
            </a:r>
          </a:p>
          <a:p>
            <a:pPr algn="ctr">
              <a:spcBef>
                <a:spcPts val="0"/>
              </a:spcBef>
              <a:spcAft>
                <a:spcPts val="600"/>
              </a:spcAft>
              <a:buFont typeface="Arial" panose="020B0604020202020204" pitchFamily="34" charset="0"/>
              <a:buNone/>
              <a:defRPr/>
            </a:pPr>
            <a:r>
              <a:rPr lang="en-US" sz="1800" b="1" i="1">
                <a:latin typeface="Arial" panose="020B0604020202020204" pitchFamily="34" charset="0"/>
              </a:rPr>
              <a:t>*Recorded Webinar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6"/>
          <p:cNvSpPr>
            <a:spLocks noGrp="1"/>
          </p:cNvSpPr>
          <p:nvPr>
            <p:ph type="title"/>
          </p:nvPr>
        </p:nvSpPr>
        <p:spPr bwMode="auto">
          <a:xfrm>
            <a:off x="457200" y="640915"/>
            <a:ext cx="8229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Agenda</a:t>
            </a:r>
          </a:p>
        </p:txBody>
      </p:sp>
      <p:sp>
        <p:nvSpPr>
          <p:cNvPr id="8" name="Content Placeholder 7"/>
          <p:cNvSpPr>
            <a:spLocks noGrp="1"/>
          </p:cNvSpPr>
          <p:nvPr>
            <p:ph idx="1"/>
          </p:nvPr>
        </p:nvSpPr>
        <p:spPr>
          <a:xfrm>
            <a:off x="400050" y="1800225"/>
            <a:ext cx="8343900" cy="4876800"/>
          </a:xfrm>
        </p:spPr>
        <p:txBody>
          <a:bodyPr/>
          <a:lstStyle/>
          <a:p>
            <a:pPr marL="400050" indent="-400050">
              <a:spcBef>
                <a:spcPts val="0"/>
              </a:spcBef>
              <a:spcAft>
                <a:spcPts val="2400"/>
              </a:spcAft>
              <a:buFont typeface="Wingdings" panose="05000000000000000000" pitchFamily="2" charset="2"/>
              <a:buChar char="q"/>
              <a:defRPr/>
            </a:pPr>
            <a:r>
              <a:rPr lang="en-US" sz="2400">
                <a:latin typeface="Arial" panose="020B0604020202020204" pitchFamily="34" charset="0"/>
              </a:rPr>
              <a:t>Welcome from the Administration for Community Living (ACL)</a:t>
            </a:r>
          </a:p>
          <a:p>
            <a:pPr marL="400050" indent="-400050">
              <a:spcBef>
                <a:spcPts val="0"/>
              </a:spcBef>
              <a:spcAft>
                <a:spcPts val="2400"/>
              </a:spcAft>
              <a:buFont typeface="Wingdings" panose="05000000000000000000" pitchFamily="2" charset="2"/>
              <a:buChar char="q"/>
              <a:defRPr/>
            </a:pPr>
            <a:r>
              <a:rPr lang="en-US" sz="2400">
                <a:latin typeface="Arial" panose="020B0604020202020204" pitchFamily="34" charset="0"/>
              </a:rPr>
              <a:t>Veterans Health Administration (VHA) Updates</a:t>
            </a:r>
          </a:p>
          <a:p>
            <a:pPr marL="400050" indent="-400050">
              <a:spcBef>
                <a:spcPts val="0"/>
              </a:spcBef>
              <a:spcAft>
                <a:spcPts val="2400"/>
              </a:spcAft>
              <a:buFont typeface="Wingdings" panose="05000000000000000000" pitchFamily="2" charset="2"/>
              <a:buChar char="q"/>
              <a:defRPr/>
            </a:pPr>
            <a:r>
              <a:rPr lang="en-US" sz="2400">
                <a:latin typeface="Arial" panose="020B0604020202020204" pitchFamily="34" charset="0"/>
              </a:rPr>
              <a:t>Veteran Directed Care (VDC) Resources</a:t>
            </a:r>
          </a:p>
          <a:p>
            <a:pPr marL="400050" indent="-400050">
              <a:spcBef>
                <a:spcPts val="0"/>
              </a:spcBef>
              <a:spcAft>
                <a:spcPts val="2400"/>
              </a:spcAft>
              <a:buFont typeface="Wingdings" panose="05000000000000000000" pitchFamily="2" charset="2"/>
              <a:buChar char="q"/>
              <a:defRPr/>
            </a:pPr>
            <a:r>
              <a:rPr lang="en-US" sz="2400">
                <a:latin typeface="Arial" panose="020B0604020202020204" pitchFamily="34" charset="0"/>
              </a:rPr>
              <a:t>Provider Spotlight – Center for People with Disabilities (CPWD)</a:t>
            </a:r>
          </a:p>
          <a:p>
            <a:pPr marL="400050" indent="-400050">
              <a:spcBef>
                <a:spcPts val="0"/>
              </a:spcBef>
              <a:spcAft>
                <a:spcPts val="2400"/>
              </a:spcAft>
              <a:buFont typeface="Wingdings" panose="05000000000000000000" pitchFamily="2" charset="2"/>
              <a:buChar char="q"/>
              <a:defRPr/>
            </a:pPr>
            <a:r>
              <a:rPr lang="en-US" sz="2400">
                <a:latin typeface="Arial" panose="020B0604020202020204" pitchFamily="34" charset="0"/>
              </a:rPr>
              <a:t>Open Question and Answer (Q&amp;A)</a:t>
            </a:r>
          </a:p>
          <a:p>
            <a:pPr marL="400050" indent="-400050">
              <a:spcBef>
                <a:spcPts val="0"/>
              </a:spcBef>
              <a:spcAft>
                <a:spcPts val="2400"/>
              </a:spcAft>
              <a:buFont typeface="Wingdings" panose="05000000000000000000" pitchFamily="2" charset="2"/>
              <a:buChar char="q"/>
              <a:defRPr/>
            </a:pPr>
            <a:r>
              <a:rPr lang="en-US" sz="2400">
                <a:latin typeface="Arial" panose="020B0604020202020204" pitchFamily="34" charset="0"/>
              </a:rPr>
              <a:t>Closing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3D27A-1E3E-6093-5757-973E09325AAD}"/>
            </a:ext>
          </a:extLst>
        </p:cNvPr>
        <p:cNvGrpSpPr/>
        <p:nvPr/>
      </p:nvGrpSpPr>
      <p:grpSpPr>
        <a:xfrm>
          <a:off x="0" y="0"/>
          <a:ext cx="0" cy="0"/>
          <a:chOff x="0" y="0"/>
          <a:chExt cx="0" cy="0"/>
        </a:xfrm>
      </p:grpSpPr>
      <p:sp>
        <p:nvSpPr>
          <p:cNvPr id="63490" name="Title 6">
            <a:extLst>
              <a:ext uri="{FF2B5EF4-FFF2-40B4-BE49-F238E27FC236}">
                <a16:creationId xmlns:a16="http://schemas.microsoft.com/office/drawing/2014/main" id="{C77468B3-2F1D-AC4B-2C49-DCAF41B68EA0}"/>
              </a:ext>
            </a:extLst>
          </p:cNvPr>
          <p:cNvSpPr>
            <a:spLocks noGrp="1"/>
          </p:cNvSpPr>
          <p:nvPr>
            <p:ph type="title"/>
          </p:nvPr>
        </p:nvSpPr>
        <p:spPr bwMode="auto">
          <a:xfrm>
            <a:off x="381000" y="941133"/>
            <a:ext cx="8229600" cy="7924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Zoom Poll</a:t>
            </a:r>
          </a:p>
        </p:txBody>
      </p:sp>
      <p:sp>
        <p:nvSpPr>
          <p:cNvPr id="7" name="Content Placeholder 7">
            <a:extLst>
              <a:ext uri="{FF2B5EF4-FFF2-40B4-BE49-F238E27FC236}">
                <a16:creationId xmlns:a16="http://schemas.microsoft.com/office/drawing/2014/main" id="{24B0CEC1-CF00-1653-DA18-B02A8489D818}"/>
              </a:ext>
            </a:extLst>
          </p:cNvPr>
          <p:cNvSpPr>
            <a:spLocks noGrp="1"/>
          </p:cNvSpPr>
          <p:nvPr>
            <p:ph idx="1"/>
          </p:nvPr>
        </p:nvSpPr>
        <p:spPr>
          <a:xfrm>
            <a:off x="500061" y="1802321"/>
            <a:ext cx="8272463" cy="4579429"/>
          </a:xfrm>
        </p:spPr>
        <p:txBody>
          <a:bodyPr rIns="0" bIns="0"/>
          <a:lstStyle/>
          <a:p>
            <a:pPr>
              <a:spcBef>
                <a:spcPts val="0"/>
              </a:spcBef>
              <a:spcAft>
                <a:spcPts val="600"/>
              </a:spcAft>
              <a:buNone/>
            </a:pPr>
            <a:r>
              <a:rPr lang="en-US" sz="2400" b="1">
                <a:latin typeface="Arial" panose="020B0604020202020204" pitchFamily="34" charset="0"/>
              </a:rPr>
              <a:t>How would you describe the current stage of your program?</a:t>
            </a:r>
          </a:p>
          <a:p>
            <a:pPr marL="571500" lvl="1" indent="-349250">
              <a:lnSpc>
                <a:spcPct val="95000"/>
              </a:lnSpc>
              <a:spcBef>
                <a:spcPts val="0"/>
              </a:spcBef>
              <a:spcAft>
                <a:spcPts val="1500"/>
              </a:spcAft>
            </a:pPr>
            <a:r>
              <a:rPr lang="en-US" sz="2000">
                <a:solidFill>
                  <a:srgbClr val="004250"/>
                </a:solidFill>
                <a:latin typeface="Arial" panose="020B0604020202020204" pitchFamily="34" charset="0"/>
              </a:rPr>
              <a:t>New: We are establishing or beginning to implement our VDC program.</a:t>
            </a:r>
          </a:p>
          <a:p>
            <a:pPr marL="571500" lvl="1" indent="-349250">
              <a:lnSpc>
                <a:spcPct val="95000"/>
              </a:lnSpc>
              <a:spcBef>
                <a:spcPts val="0"/>
              </a:spcBef>
              <a:spcAft>
                <a:spcPts val="1500"/>
              </a:spcAft>
            </a:pPr>
            <a:r>
              <a:rPr lang="en-US" sz="2000">
                <a:solidFill>
                  <a:srgbClr val="004250"/>
                </a:solidFill>
                <a:latin typeface="Arial" panose="020B0604020202020204" pitchFamily="34" charset="0"/>
              </a:rPr>
              <a:t>Growing: We are actively increasing enrollment, referrals, partnerships, or program capacity.</a:t>
            </a:r>
          </a:p>
          <a:p>
            <a:pPr marL="571500" lvl="1" indent="-349250">
              <a:lnSpc>
                <a:spcPct val="95000"/>
              </a:lnSpc>
              <a:spcBef>
                <a:spcPts val="0"/>
              </a:spcBef>
              <a:spcAft>
                <a:spcPts val="1500"/>
              </a:spcAft>
            </a:pPr>
            <a:r>
              <a:rPr lang="en-US" sz="2000">
                <a:solidFill>
                  <a:srgbClr val="004250"/>
                </a:solidFill>
                <a:latin typeface="Arial" panose="020B0604020202020204" pitchFamily="34" charset="0"/>
              </a:rPr>
              <a:t>Established: Our program is well-established and we are operating comfortably at our current staffing capacity.</a:t>
            </a:r>
          </a:p>
          <a:p>
            <a:pPr marL="571500" lvl="1" indent="-349250">
              <a:lnSpc>
                <a:spcPct val="95000"/>
              </a:lnSpc>
              <a:spcBef>
                <a:spcPts val="0"/>
              </a:spcBef>
              <a:spcAft>
                <a:spcPts val="1500"/>
              </a:spcAft>
            </a:pPr>
            <a:r>
              <a:rPr lang="en-US" sz="2000">
                <a:solidFill>
                  <a:srgbClr val="004250"/>
                </a:solidFill>
                <a:latin typeface="Arial" panose="020B0604020202020204" pitchFamily="34" charset="0"/>
              </a:rPr>
              <a:t>At capacity: We are at capacity and cannot take on new Veteran referrals.</a:t>
            </a:r>
          </a:p>
          <a:p>
            <a:pPr marL="571500" lvl="1" indent="-349250">
              <a:lnSpc>
                <a:spcPct val="95000"/>
              </a:lnSpc>
              <a:spcBef>
                <a:spcPts val="0"/>
              </a:spcBef>
              <a:spcAft>
                <a:spcPts val="1500"/>
              </a:spcAft>
            </a:pPr>
            <a:r>
              <a:rPr lang="en-US" sz="2000">
                <a:solidFill>
                  <a:srgbClr val="004250"/>
                </a:solidFill>
                <a:latin typeface="Arial" panose="020B0604020202020204" pitchFamily="34" charset="0"/>
              </a:rPr>
              <a:t>Seeking growth: Our program is established but enrollment or growth has slowed due to a decrease in VAMC referrals.</a:t>
            </a:r>
          </a:p>
        </p:txBody>
      </p:sp>
    </p:spTree>
    <p:extLst>
      <p:ext uri="{BB962C8B-B14F-4D97-AF65-F5344CB8AC3E}">
        <p14:creationId xmlns:p14="http://schemas.microsoft.com/office/powerpoint/2010/main" val="1885403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dministration for Community Living (ACL) logo"/>
          <p:cNvPicPr>
            <a:picLocks noChangeAspect="1"/>
          </p:cNvPicPr>
          <p:nvPr/>
        </p:nvPicPr>
        <p:blipFill>
          <a:blip r:embed="rId3"/>
          <a:stretch>
            <a:fillRect/>
          </a:stretch>
        </p:blipFill>
        <p:spPr>
          <a:xfrm>
            <a:off x="152400" y="2514600"/>
            <a:ext cx="4667957" cy="1981200"/>
          </a:xfrm>
          <a:prstGeom prst="rect">
            <a:avLst/>
          </a:prstGeom>
        </p:spPr>
      </p:pic>
      <p:sp>
        <p:nvSpPr>
          <p:cNvPr id="2" name="Title 1">
            <a:extLst>
              <a:ext uri="{FF2B5EF4-FFF2-40B4-BE49-F238E27FC236}">
                <a16:creationId xmlns:a16="http://schemas.microsoft.com/office/drawing/2014/main" id="{0F869DF2-80D1-423F-9E48-70411AA46D0C}"/>
              </a:ext>
            </a:extLst>
          </p:cNvPr>
          <p:cNvSpPr>
            <a:spLocks noGrp="1"/>
          </p:cNvSpPr>
          <p:nvPr>
            <p:ph type="title"/>
          </p:nvPr>
        </p:nvSpPr>
        <p:spPr>
          <a:xfrm>
            <a:off x="4800600" y="2877942"/>
            <a:ext cx="3886200" cy="1254516"/>
          </a:xfrm>
        </p:spPr>
        <p:txBody>
          <a:bodyPr>
            <a:spAutoFit/>
          </a:bodyPr>
          <a:lstStyle/>
          <a:p>
            <a:pPr algn="l" rtl="0" eaLnBrk="0" fontAlgn="base" latinLnBrk="0" hangingPunct="0"/>
            <a:r>
              <a:rPr lang="en-US" sz="2800" b="1" kern="1200">
                <a:solidFill>
                  <a:srgbClr val="262729"/>
                </a:solidFill>
                <a:effectLst/>
                <a:latin typeface="Arial" panose="020B0604020202020204" pitchFamily="34" charset="0"/>
                <a:ea typeface="+mn-ea"/>
                <a:cs typeface="+mn-cs"/>
              </a:rPr>
              <a:t>Victoria Wright</a:t>
            </a:r>
            <a:r>
              <a:rPr lang="en-US" sz="2400" b="1" kern="1200">
                <a:solidFill>
                  <a:srgbClr val="262729"/>
                </a:solidFill>
                <a:effectLst/>
                <a:latin typeface="Arial" panose="020B0604020202020204" pitchFamily="34" charset="0"/>
                <a:ea typeface="+mn-ea"/>
                <a:cs typeface="+mn-cs"/>
              </a:rPr>
              <a:t>, </a:t>
            </a:r>
            <a:br>
              <a:rPr lang="en-US" sz="2400" b="1" kern="1200">
                <a:solidFill>
                  <a:srgbClr val="262729"/>
                </a:solidFill>
                <a:effectLst/>
                <a:latin typeface="Arial" panose="020B0604020202020204" pitchFamily="34" charset="0"/>
                <a:ea typeface="+mn-ea"/>
                <a:cs typeface="+mn-cs"/>
              </a:rPr>
            </a:br>
            <a:r>
              <a:rPr lang="en-US" sz="2400" b="0" kern="1200">
                <a:solidFill>
                  <a:srgbClr val="262729"/>
                </a:solidFill>
                <a:effectLst/>
                <a:latin typeface="Arial" panose="020B0604020202020204" pitchFamily="34" charset="0"/>
                <a:ea typeface="+mn-ea"/>
                <a:cs typeface="+mn-cs"/>
              </a:rPr>
              <a:t>Program Officer, Center for Innovation and Partnership</a:t>
            </a:r>
            <a:endParaRPr lang="en-US" b="0">
              <a:effectLst/>
              <a:latin typeface="Arial" panose="020B0604020202020204" pitchFamily="34" charset="0"/>
            </a:endParaRPr>
          </a:p>
        </p:txBody>
      </p:sp>
    </p:spTree>
    <p:extLst>
      <p:ext uri="{BB962C8B-B14F-4D97-AF65-F5344CB8AC3E}">
        <p14:creationId xmlns:p14="http://schemas.microsoft.com/office/powerpoint/2010/main" val="436645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6"/>
          <p:cNvSpPr>
            <a:spLocks noGrp="1"/>
          </p:cNvSpPr>
          <p:nvPr>
            <p:ph type="title"/>
          </p:nvPr>
        </p:nvSpPr>
        <p:spPr bwMode="auto">
          <a:xfrm>
            <a:off x="381000" y="703008"/>
            <a:ext cx="8229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Veterans Health Administration (VHA) Updates</a:t>
            </a:r>
          </a:p>
        </p:txBody>
      </p:sp>
      <p:pic>
        <p:nvPicPr>
          <p:cNvPr id="3" name="Content Placeholder 4" descr="Seal for the U.S. Department of Veterans Affairs"/>
          <p:cNvPicPr>
            <a:picLocks noGrp="1" noChangeAspect="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454025" y="1714500"/>
            <a:ext cx="4041775" cy="4035425"/>
          </a:xfrm>
          <a:prstGeom prst="rect">
            <a:avLst/>
          </a:prstGeom>
        </p:spPr>
      </p:pic>
      <p:sp>
        <p:nvSpPr>
          <p:cNvPr id="4" name="Content Placeholder 1"/>
          <p:cNvSpPr>
            <a:spLocks noGrp="1"/>
          </p:cNvSpPr>
          <p:nvPr>
            <p:ph sz="half" idx="4294967295"/>
          </p:nvPr>
        </p:nvSpPr>
        <p:spPr>
          <a:xfrm>
            <a:off x="4800600" y="1901825"/>
            <a:ext cx="3886200" cy="3660775"/>
          </a:xfrm>
          <a:prstGeom prst="rect">
            <a:avLst/>
          </a:prstGeom>
        </p:spPr>
        <p:txBody>
          <a:bodyPr anchor="ctr"/>
          <a:lstStyle/>
          <a:p>
            <a:pPr marL="0" indent="0">
              <a:buNone/>
              <a:defRPr/>
            </a:pPr>
            <a:r>
              <a:rPr lang="en-US" altLang="en-US" sz="2800" b="1">
                <a:solidFill>
                  <a:schemeClr val="accent5">
                    <a:lumMod val="10000"/>
                  </a:schemeClr>
                </a:solidFill>
                <a:latin typeface="Arial" panose="020B0604020202020204" pitchFamily="34" charset="0"/>
              </a:rPr>
              <a:t>Daniel Schoeps</a:t>
            </a:r>
            <a:r>
              <a:rPr lang="en-US" altLang="en-US" sz="2400">
                <a:solidFill>
                  <a:schemeClr val="accent5">
                    <a:lumMod val="10000"/>
                  </a:schemeClr>
                </a:solidFill>
                <a:latin typeface="Arial" panose="020B0604020202020204" pitchFamily="34" charset="0"/>
              </a:rPr>
              <a:t>,</a:t>
            </a:r>
            <a:r>
              <a:rPr lang="en-US" sz="2400">
                <a:solidFill>
                  <a:schemeClr val="accent5">
                    <a:lumMod val="10000"/>
                  </a:schemeClr>
                </a:solidFill>
                <a:latin typeface="Arial" panose="020B0604020202020204" pitchFamily="34" charset="0"/>
              </a:rPr>
              <a:t> Director, VA Purchased Long-Term Services and Supports, VA Office of Geriatrics and Extended Care (GEC), VHA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79773-CB9D-DCAF-727D-A5E6F47B6B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355561-E604-4F58-0547-407A99AD41FB}"/>
              </a:ext>
            </a:extLst>
          </p:cNvPr>
          <p:cNvSpPr>
            <a:spLocks noGrp="1"/>
          </p:cNvSpPr>
          <p:nvPr>
            <p:ph type="title"/>
          </p:nvPr>
        </p:nvSpPr>
        <p:spPr>
          <a:xfrm>
            <a:off x="457200" y="2438400"/>
            <a:ext cx="8229600" cy="1981200"/>
          </a:xfrm>
        </p:spPr>
        <p:txBody>
          <a:bodyPr/>
          <a:lstStyle/>
          <a:p>
            <a:r>
              <a:rPr lang="en-US">
                <a:latin typeface="Arial" panose="020B0604020202020204" pitchFamily="34" charset="0"/>
              </a:rPr>
              <a:t>Resource Updates</a:t>
            </a:r>
            <a:br>
              <a:rPr lang="en-US">
                <a:latin typeface="Arial" panose="020B0604020202020204" pitchFamily="34" charset="0"/>
              </a:rPr>
            </a:br>
            <a:r>
              <a:rPr lang="en-US" b="0">
                <a:latin typeface="Arial" panose="020B0604020202020204" pitchFamily="34" charset="0"/>
              </a:rPr>
              <a:t>Hayley Mahony</a:t>
            </a:r>
            <a:br>
              <a:rPr lang="en-US" b="0">
                <a:latin typeface="Arial" panose="020B0604020202020204" pitchFamily="34" charset="0"/>
              </a:rPr>
            </a:br>
            <a:r>
              <a:rPr lang="en-US" b="0">
                <a:latin typeface="Arial" panose="020B0604020202020204" pitchFamily="34" charset="0"/>
              </a:rPr>
              <a:t>Senior Consultant, The Lewin Group</a:t>
            </a:r>
            <a:endParaRPr lang="en-US" b="0" i="1">
              <a:latin typeface="Arial" panose="020B0604020202020204" pitchFamily="34" charset="0"/>
            </a:endParaRPr>
          </a:p>
        </p:txBody>
      </p:sp>
    </p:spTree>
    <p:extLst>
      <p:ext uri="{BB962C8B-B14F-4D97-AF65-F5344CB8AC3E}">
        <p14:creationId xmlns:p14="http://schemas.microsoft.com/office/powerpoint/2010/main" val="1412139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464E3-C6FC-AB95-C14F-EC691024AA2C}"/>
            </a:ext>
          </a:extLst>
        </p:cNvPr>
        <p:cNvGrpSpPr/>
        <p:nvPr/>
      </p:nvGrpSpPr>
      <p:grpSpPr>
        <a:xfrm>
          <a:off x="0" y="0"/>
          <a:ext cx="0" cy="0"/>
          <a:chOff x="0" y="0"/>
          <a:chExt cx="0" cy="0"/>
        </a:xfrm>
      </p:grpSpPr>
      <p:sp>
        <p:nvSpPr>
          <p:cNvPr id="63490" name="Title 6">
            <a:extLst>
              <a:ext uri="{FF2B5EF4-FFF2-40B4-BE49-F238E27FC236}">
                <a16:creationId xmlns:a16="http://schemas.microsoft.com/office/drawing/2014/main" id="{82AA0D9B-E104-30FA-E28F-7F3196A30B07}"/>
              </a:ext>
            </a:extLst>
          </p:cNvPr>
          <p:cNvSpPr>
            <a:spLocks noGrp="1"/>
          </p:cNvSpPr>
          <p:nvPr>
            <p:ph type="title"/>
          </p:nvPr>
        </p:nvSpPr>
        <p:spPr bwMode="auto">
          <a:xfrm>
            <a:off x="381000" y="703008"/>
            <a:ext cx="8229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Revised Fiscal Year (FY) 2027 VDC Budget Calculator</a:t>
            </a:r>
          </a:p>
        </p:txBody>
      </p:sp>
      <p:sp>
        <p:nvSpPr>
          <p:cNvPr id="7" name="Content Placeholder 7">
            <a:extLst>
              <a:ext uri="{FF2B5EF4-FFF2-40B4-BE49-F238E27FC236}">
                <a16:creationId xmlns:a16="http://schemas.microsoft.com/office/drawing/2014/main" id="{E7082CA6-8324-1AAB-C5BC-A754F3E260BB}"/>
              </a:ext>
            </a:extLst>
          </p:cNvPr>
          <p:cNvSpPr>
            <a:spLocks noGrp="1"/>
          </p:cNvSpPr>
          <p:nvPr>
            <p:ph idx="1"/>
          </p:nvPr>
        </p:nvSpPr>
        <p:spPr>
          <a:xfrm>
            <a:off x="304800" y="1905000"/>
            <a:ext cx="5847806" cy="4572000"/>
          </a:xfrm>
        </p:spPr>
        <p:txBody>
          <a:bodyPr/>
          <a:lstStyle/>
          <a:p>
            <a:pPr marL="228600" indent="-228600">
              <a:lnSpc>
                <a:spcPct val="95000"/>
              </a:lnSpc>
              <a:spcBef>
                <a:spcPts val="0"/>
              </a:spcBef>
              <a:spcAft>
                <a:spcPts val="1800"/>
              </a:spcAft>
            </a:pPr>
            <a:r>
              <a:rPr lang="en-US" sz="1800">
                <a:solidFill>
                  <a:srgbClr val="004250"/>
                </a:solidFill>
                <a:latin typeface="Arial" panose="020B0604020202020204" pitchFamily="34" charset="0"/>
              </a:rPr>
              <a:t>The VDC Budget Calculator helps providers locate VDC case mix rates by state, county, and case mix level for new referrals and re-authorizations.</a:t>
            </a:r>
          </a:p>
          <a:p>
            <a:pPr marL="228600" indent="-228600">
              <a:lnSpc>
                <a:spcPct val="95000"/>
              </a:lnSpc>
              <a:spcBef>
                <a:spcPts val="0"/>
              </a:spcBef>
              <a:spcAft>
                <a:spcPts val="1800"/>
              </a:spcAft>
            </a:pPr>
            <a:r>
              <a:rPr lang="en-US" sz="1800">
                <a:solidFill>
                  <a:srgbClr val="004250"/>
                </a:solidFill>
                <a:latin typeface="Arial" panose="020B0604020202020204" pitchFamily="34" charset="0"/>
              </a:rPr>
              <a:t>In the FY 2027 VDC Budget Calculator, rural counties are not specifically named and will receive the "Rural (Not listed as urban county)" rate for a given state, if applicable. </a:t>
            </a:r>
          </a:p>
          <a:p>
            <a:pPr marL="228600" indent="-228600">
              <a:lnSpc>
                <a:spcPct val="95000"/>
              </a:lnSpc>
              <a:spcBef>
                <a:spcPts val="0"/>
              </a:spcBef>
              <a:spcAft>
                <a:spcPts val="1800"/>
              </a:spcAft>
            </a:pPr>
            <a:r>
              <a:rPr lang="en-US" sz="1800">
                <a:solidFill>
                  <a:srgbClr val="004250"/>
                </a:solidFill>
                <a:latin typeface="Arial" panose="020B0604020202020204" pitchFamily="34" charset="0"/>
              </a:rPr>
              <a:t>If a Veteran’s budget has decreased with the 2027 rates, VA Central Office has given permission to use the 2026 calculator as long as it is noted in the authorization.</a:t>
            </a:r>
          </a:p>
          <a:p>
            <a:pPr marL="228600" indent="-228600">
              <a:lnSpc>
                <a:spcPct val="95000"/>
              </a:lnSpc>
              <a:spcBef>
                <a:spcPts val="0"/>
              </a:spcBef>
              <a:spcAft>
                <a:spcPts val="1800"/>
              </a:spcAft>
            </a:pPr>
            <a:r>
              <a:rPr lang="en-US" sz="1800">
                <a:solidFill>
                  <a:srgbClr val="004250"/>
                </a:solidFill>
                <a:latin typeface="Arial" panose="020B0604020202020204" pitchFamily="34" charset="0"/>
              </a:rPr>
              <a:t>If you encounter any errors or have any questions, please contact Isaac Suh (isaac.suh@va.gov).</a:t>
            </a:r>
            <a:endParaRPr lang="en-US" sz="2400">
              <a:solidFill>
                <a:schemeClr val="tx1">
                  <a:lumMod val="50000"/>
                </a:schemeClr>
              </a:solidFill>
              <a:latin typeface="Arial" panose="020B0604020202020204" pitchFamily="34" charset="0"/>
            </a:endParaRPr>
          </a:p>
        </p:txBody>
      </p:sp>
      <p:pic>
        <p:nvPicPr>
          <p:cNvPr id="3" name="Graphic 2">
            <a:extLst>
              <a:ext uri="{FF2B5EF4-FFF2-40B4-BE49-F238E27FC236}">
                <a16:creationId xmlns:a16="http://schemas.microsoft.com/office/drawing/2014/main" id="{E83B2DA1-A0AA-B36E-93A7-603D55F91C6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895975" y="2164352"/>
            <a:ext cx="3505200" cy="3505200"/>
          </a:xfrm>
          <a:prstGeom prst="rect">
            <a:avLst/>
          </a:prstGeom>
        </p:spPr>
      </p:pic>
    </p:spTree>
    <p:extLst>
      <p:ext uri="{BB962C8B-B14F-4D97-AF65-F5344CB8AC3E}">
        <p14:creationId xmlns:p14="http://schemas.microsoft.com/office/powerpoint/2010/main" val="1438458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4573A-5368-A0A2-916F-1209E75C9676}"/>
            </a:ext>
          </a:extLst>
        </p:cNvPr>
        <p:cNvGrpSpPr/>
        <p:nvPr/>
      </p:nvGrpSpPr>
      <p:grpSpPr>
        <a:xfrm>
          <a:off x="0" y="0"/>
          <a:ext cx="0" cy="0"/>
          <a:chOff x="0" y="0"/>
          <a:chExt cx="0" cy="0"/>
        </a:xfrm>
      </p:grpSpPr>
      <p:sp>
        <p:nvSpPr>
          <p:cNvPr id="63490" name="Title 6">
            <a:extLst>
              <a:ext uri="{FF2B5EF4-FFF2-40B4-BE49-F238E27FC236}">
                <a16:creationId xmlns:a16="http://schemas.microsoft.com/office/drawing/2014/main" id="{D23CFB70-0EC3-F0F7-C2E9-BBA2956D5294}"/>
              </a:ext>
            </a:extLst>
          </p:cNvPr>
          <p:cNvSpPr>
            <a:spLocks noGrp="1"/>
          </p:cNvSpPr>
          <p:nvPr>
            <p:ph type="title"/>
          </p:nvPr>
        </p:nvSpPr>
        <p:spPr bwMode="auto">
          <a:xfrm>
            <a:off x="381000" y="703008"/>
            <a:ext cx="8229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Resource Updates</a:t>
            </a:r>
          </a:p>
        </p:txBody>
      </p:sp>
      <p:sp>
        <p:nvSpPr>
          <p:cNvPr id="7" name="Content Placeholder 7">
            <a:extLst>
              <a:ext uri="{FF2B5EF4-FFF2-40B4-BE49-F238E27FC236}">
                <a16:creationId xmlns:a16="http://schemas.microsoft.com/office/drawing/2014/main" id="{6DCB79E9-0310-1DF7-6487-7D4DE71215D4}"/>
              </a:ext>
            </a:extLst>
          </p:cNvPr>
          <p:cNvSpPr>
            <a:spLocks noGrp="1"/>
          </p:cNvSpPr>
          <p:nvPr>
            <p:ph idx="1"/>
          </p:nvPr>
        </p:nvSpPr>
        <p:spPr>
          <a:xfrm>
            <a:off x="304800" y="1790699"/>
            <a:ext cx="5429250" cy="4657725"/>
          </a:xfrm>
        </p:spPr>
        <p:txBody>
          <a:bodyPr/>
          <a:lstStyle/>
          <a:p>
            <a:pPr marL="228600" indent="-228600">
              <a:lnSpc>
                <a:spcPct val="95000"/>
              </a:lnSpc>
              <a:spcBef>
                <a:spcPts val="0"/>
              </a:spcBef>
              <a:spcAft>
                <a:spcPts val="1800"/>
              </a:spcAft>
            </a:pPr>
            <a:r>
              <a:rPr lang="en-US" sz="1800">
                <a:solidFill>
                  <a:srgbClr val="004250"/>
                </a:solidFill>
                <a:latin typeface="Arial" panose="020B0604020202020204" pitchFamily="34" charset="0"/>
              </a:rPr>
              <a:t>The </a:t>
            </a:r>
            <a:r>
              <a:rPr lang="en-US" sz="1800" b="1">
                <a:solidFill>
                  <a:srgbClr val="004250"/>
                </a:solidFill>
                <a:latin typeface="Arial" panose="020B0604020202020204" pitchFamily="34" charset="0"/>
              </a:rPr>
              <a:t>Operations Guide </a:t>
            </a:r>
            <a:r>
              <a:rPr lang="en-US" sz="1800">
                <a:solidFill>
                  <a:srgbClr val="004250"/>
                </a:solidFill>
                <a:latin typeface="Arial" panose="020B0604020202020204" pitchFamily="34" charset="0"/>
              </a:rPr>
              <a:t>outlines information that VDC providers may use to guide the development of their local program operational policies in accordance with VA requirements and individual Veterans Affairs Medical Centers’ (VAMCs) standard operating procedures.</a:t>
            </a:r>
          </a:p>
          <a:p>
            <a:pPr marL="228600" indent="-228600">
              <a:lnSpc>
                <a:spcPct val="95000"/>
              </a:lnSpc>
              <a:spcBef>
                <a:spcPts val="0"/>
              </a:spcBef>
              <a:spcAft>
                <a:spcPts val="1800"/>
              </a:spcAft>
            </a:pPr>
            <a:r>
              <a:rPr lang="en-US" sz="1800">
                <a:solidFill>
                  <a:srgbClr val="004250"/>
                </a:solidFill>
                <a:latin typeface="Arial" panose="020B0604020202020204" pitchFamily="34" charset="0"/>
              </a:rPr>
              <a:t>The </a:t>
            </a:r>
            <a:r>
              <a:rPr lang="en-US" sz="1800" b="1">
                <a:solidFill>
                  <a:srgbClr val="004250"/>
                </a:solidFill>
                <a:latin typeface="Arial" panose="020B0604020202020204" pitchFamily="34" charset="0"/>
              </a:rPr>
              <a:t>Billing and Medical Claims Guide </a:t>
            </a:r>
            <a:r>
              <a:rPr lang="en-US" sz="1800">
                <a:solidFill>
                  <a:srgbClr val="004250"/>
                </a:solidFill>
                <a:latin typeface="Arial" panose="020B0604020202020204" pitchFamily="34" charset="0"/>
              </a:rPr>
              <a:t>outlines billing procedures to assist both VAMCs and VDC providers to receive timely and accurate reimbursement for VDC medical claims.</a:t>
            </a:r>
          </a:p>
          <a:p>
            <a:pPr marL="228600" indent="-228600">
              <a:lnSpc>
                <a:spcPct val="95000"/>
              </a:lnSpc>
              <a:spcBef>
                <a:spcPts val="0"/>
              </a:spcBef>
              <a:spcAft>
                <a:spcPts val="1800"/>
              </a:spcAft>
            </a:pPr>
            <a:r>
              <a:rPr lang="en-US" sz="1800">
                <a:solidFill>
                  <a:srgbClr val="004250"/>
                </a:solidFill>
                <a:latin typeface="Arial" panose="020B0604020202020204" pitchFamily="34" charset="0"/>
              </a:rPr>
              <a:t>The Operations Guide and the Billing and Medical Claims Guide are updated and available on the TA Community </a:t>
            </a:r>
            <a:r>
              <a:rPr lang="en-US" sz="1800">
                <a:solidFill>
                  <a:srgbClr val="004250"/>
                </a:solidFill>
                <a:latin typeface="Arial" panose="020B0604020202020204" pitchFamily="34" charset="0"/>
                <a:hlinkClick r:id="rId3">
                  <a:extLst>
                    <a:ext uri="{A12FA001-AC4F-418D-AE19-62706E023703}">
                      <ahyp:hlinkClr xmlns:ahyp="http://schemas.microsoft.com/office/drawing/2018/hyperlinkcolor" val="tx"/>
                    </a:ext>
                  </a:extLst>
                </a:hlinkClick>
              </a:rPr>
              <a:t>VDC Resources</a:t>
            </a:r>
            <a:r>
              <a:rPr lang="en-US" sz="1800">
                <a:solidFill>
                  <a:srgbClr val="004250"/>
                </a:solidFill>
                <a:latin typeface="Arial" panose="020B0604020202020204" pitchFamily="34" charset="0"/>
              </a:rPr>
              <a:t> page.</a:t>
            </a:r>
            <a:endParaRPr lang="en-US" sz="1800">
              <a:solidFill>
                <a:schemeClr val="tx1">
                  <a:lumMod val="50000"/>
                </a:schemeClr>
              </a:solidFill>
              <a:latin typeface="Arial" panose="020B0604020202020204" pitchFamily="34" charset="0"/>
            </a:endParaRPr>
          </a:p>
        </p:txBody>
      </p:sp>
      <p:pic>
        <p:nvPicPr>
          <p:cNvPr id="4" name="Graphic 3">
            <a:extLst>
              <a:ext uri="{FF2B5EF4-FFF2-40B4-BE49-F238E27FC236}">
                <a16:creationId xmlns:a16="http://schemas.microsoft.com/office/drawing/2014/main" id="{7534F301-D8AE-6EB0-2F00-4FE02F0657E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62600" y="1828800"/>
            <a:ext cx="3276600" cy="3276600"/>
          </a:xfrm>
          <a:prstGeom prst="rect">
            <a:avLst/>
          </a:prstGeom>
        </p:spPr>
      </p:pic>
    </p:spTree>
    <p:extLst>
      <p:ext uri="{BB962C8B-B14F-4D97-AF65-F5344CB8AC3E}">
        <p14:creationId xmlns:p14="http://schemas.microsoft.com/office/powerpoint/2010/main" val="23663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97FC4-39B9-EC4E-D27A-DAC087326354}"/>
            </a:ext>
          </a:extLst>
        </p:cNvPr>
        <p:cNvGrpSpPr/>
        <p:nvPr/>
      </p:nvGrpSpPr>
      <p:grpSpPr>
        <a:xfrm>
          <a:off x="0" y="0"/>
          <a:ext cx="0" cy="0"/>
          <a:chOff x="0" y="0"/>
          <a:chExt cx="0" cy="0"/>
        </a:xfrm>
      </p:grpSpPr>
      <p:sp>
        <p:nvSpPr>
          <p:cNvPr id="63490" name="Title 6">
            <a:extLst>
              <a:ext uri="{FF2B5EF4-FFF2-40B4-BE49-F238E27FC236}">
                <a16:creationId xmlns:a16="http://schemas.microsoft.com/office/drawing/2014/main" id="{A3068FA8-B469-05FA-8D21-74AD35375972}"/>
              </a:ext>
            </a:extLst>
          </p:cNvPr>
          <p:cNvSpPr>
            <a:spLocks noGrp="1"/>
          </p:cNvSpPr>
          <p:nvPr>
            <p:ph type="title"/>
          </p:nvPr>
        </p:nvSpPr>
        <p:spPr bwMode="auto">
          <a:xfrm>
            <a:off x="381000" y="703008"/>
            <a:ext cx="8229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Operations Guide</a:t>
            </a:r>
          </a:p>
        </p:txBody>
      </p:sp>
      <p:sp>
        <p:nvSpPr>
          <p:cNvPr id="7" name="Content Placeholder 7">
            <a:extLst>
              <a:ext uri="{FF2B5EF4-FFF2-40B4-BE49-F238E27FC236}">
                <a16:creationId xmlns:a16="http://schemas.microsoft.com/office/drawing/2014/main" id="{FEDA3FAD-5463-9EE5-1C31-8C56B1792688}"/>
              </a:ext>
            </a:extLst>
          </p:cNvPr>
          <p:cNvSpPr>
            <a:spLocks noGrp="1"/>
          </p:cNvSpPr>
          <p:nvPr>
            <p:ph idx="1"/>
          </p:nvPr>
        </p:nvSpPr>
        <p:spPr>
          <a:xfrm>
            <a:off x="234950" y="1790699"/>
            <a:ext cx="6125663" cy="4314825"/>
          </a:xfrm>
        </p:spPr>
        <p:txBody>
          <a:bodyPr/>
          <a:lstStyle/>
          <a:p>
            <a:pPr marL="285750" indent="-285750">
              <a:spcBef>
                <a:spcPts val="0"/>
              </a:spcBef>
              <a:spcAft>
                <a:spcPts val="600"/>
              </a:spcAft>
            </a:pPr>
            <a:r>
              <a:rPr lang="en-US" b="1">
                <a:solidFill>
                  <a:srgbClr val="004250"/>
                </a:solidFill>
                <a:latin typeface="Arial" panose="020B0604020202020204" pitchFamily="34" charset="0"/>
              </a:rPr>
              <a:t>VDC Program Background, Guidelines for Participation, Contracts, Preparing to Deliver VDC, and Roles and Responsibilities</a:t>
            </a:r>
          </a:p>
          <a:p>
            <a:pPr marL="685800" lvl="1" indent="-292100">
              <a:lnSpc>
                <a:spcPct val="95000"/>
              </a:lnSpc>
              <a:spcBef>
                <a:spcPts val="0"/>
              </a:spcBef>
              <a:spcAft>
                <a:spcPts val="1200"/>
              </a:spcAft>
            </a:pPr>
            <a:r>
              <a:rPr lang="en-US">
                <a:solidFill>
                  <a:srgbClr val="004250"/>
                </a:solidFill>
                <a:latin typeface="Arial" panose="020B0604020202020204" pitchFamily="34" charset="0"/>
              </a:rPr>
              <a:t>Added guidance on the VHA Readiness Review process</a:t>
            </a:r>
          </a:p>
          <a:p>
            <a:pPr marL="685800" lvl="1" indent="-292100">
              <a:lnSpc>
                <a:spcPct val="95000"/>
              </a:lnSpc>
              <a:spcBef>
                <a:spcPts val="0"/>
              </a:spcBef>
              <a:spcAft>
                <a:spcPts val="2400"/>
              </a:spcAft>
            </a:pPr>
            <a:r>
              <a:rPr lang="en-US">
                <a:solidFill>
                  <a:srgbClr val="004250"/>
                </a:solidFill>
                <a:latin typeface="Arial" panose="020B0604020202020204" pitchFamily="34" charset="0"/>
              </a:rPr>
              <a:t>Added guidance on completing required Veteran Care Agreement (VCA) re-certification</a:t>
            </a:r>
          </a:p>
          <a:p>
            <a:pPr marL="285750" indent="-285750">
              <a:spcBef>
                <a:spcPts val="0"/>
              </a:spcBef>
              <a:spcAft>
                <a:spcPts val="600"/>
              </a:spcAft>
            </a:pPr>
            <a:r>
              <a:rPr lang="en-US" b="1">
                <a:solidFill>
                  <a:srgbClr val="004250"/>
                </a:solidFill>
                <a:latin typeface="Arial" panose="020B0604020202020204" pitchFamily="34" charset="0"/>
              </a:rPr>
              <a:t>Assessment and Spending Plan Development</a:t>
            </a:r>
          </a:p>
          <a:p>
            <a:pPr marL="685800" lvl="1" indent="-292100">
              <a:lnSpc>
                <a:spcPct val="95000"/>
              </a:lnSpc>
              <a:spcBef>
                <a:spcPts val="0"/>
              </a:spcBef>
              <a:spcAft>
                <a:spcPts val="1200"/>
              </a:spcAft>
            </a:pPr>
            <a:r>
              <a:rPr lang="en-US">
                <a:solidFill>
                  <a:srgbClr val="004250"/>
                </a:solidFill>
                <a:latin typeface="Arial" panose="020B0604020202020204" pitchFamily="34" charset="0"/>
              </a:rPr>
              <a:t>Included guidance on minimum Veteran contact and reauthorization reviews</a:t>
            </a:r>
          </a:p>
          <a:p>
            <a:pPr marL="685800" lvl="1" indent="-292100">
              <a:lnSpc>
                <a:spcPct val="95000"/>
              </a:lnSpc>
              <a:spcBef>
                <a:spcPts val="0"/>
              </a:spcBef>
              <a:spcAft>
                <a:spcPts val="1200"/>
              </a:spcAft>
            </a:pPr>
            <a:r>
              <a:rPr lang="en-US">
                <a:solidFill>
                  <a:srgbClr val="004250"/>
                </a:solidFill>
                <a:latin typeface="Arial" panose="020B0604020202020204" pitchFamily="34" charset="0"/>
              </a:rPr>
              <a:t>Added guidance on spending plan allowable expenditures</a:t>
            </a:r>
          </a:p>
        </p:txBody>
      </p:sp>
      <p:pic>
        <p:nvPicPr>
          <p:cNvPr id="4" name="Graphic 3">
            <a:extLst>
              <a:ext uri="{FF2B5EF4-FFF2-40B4-BE49-F238E27FC236}">
                <a16:creationId xmlns:a16="http://schemas.microsoft.com/office/drawing/2014/main" id="{0A1C65F8-6B2E-4F07-CA8F-3A89A938449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91225" y="1790700"/>
            <a:ext cx="3276600" cy="3276600"/>
          </a:xfrm>
          <a:prstGeom prst="rect">
            <a:avLst/>
          </a:prstGeom>
        </p:spPr>
      </p:pic>
    </p:spTree>
    <p:extLst>
      <p:ext uri="{BB962C8B-B14F-4D97-AF65-F5344CB8AC3E}">
        <p14:creationId xmlns:p14="http://schemas.microsoft.com/office/powerpoint/2010/main" val="4169138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F104E-2F4F-CB9A-295E-A7607AC4BD80}"/>
            </a:ext>
          </a:extLst>
        </p:cNvPr>
        <p:cNvGrpSpPr/>
        <p:nvPr/>
      </p:nvGrpSpPr>
      <p:grpSpPr>
        <a:xfrm>
          <a:off x="0" y="0"/>
          <a:ext cx="0" cy="0"/>
          <a:chOff x="0" y="0"/>
          <a:chExt cx="0" cy="0"/>
        </a:xfrm>
      </p:grpSpPr>
      <p:sp>
        <p:nvSpPr>
          <p:cNvPr id="63490" name="Title 6">
            <a:extLst>
              <a:ext uri="{FF2B5EF4-FFF2-40B4-BE49-F238E27FC236}">
                <a16:creationId xmlns:a16="http://schemas.microsoft.com/office/drawing/2014/main" id="{455A837F-CAB6-9C43-FC31-32F7065589B1}"/>
              </a:ext>
            </a:extLst>
          </p:cNvPr>
          <p:cNvSpPr>
            <a:spLocks noGrp="1"/>
          </p:cNvSpPr>
          <p:nvPr>
            <p:ph type="title"/>
          </p:nvPr>
        </p:nvSpPr>
        <p:spPr bwMode="auto">
          <a:xfrm>
            <a:off x="381000" y="703008"/>
            <a:ext cx="8229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Operations Guide</a:t>
            </a:r>
          </a:p>
        </p:txBody>
      </p:sp>
      <p:sp>
        <p:nvSpPr>
          <p:cNvPr id="7" name="Content Placeholder 7">
            <a:extLst>
              <a:ext uri="{FF2B5EF4-FFF2-40B4-BE49-F238E27FC236}">
                <a16:creationId xmlns:a16="http://schemas.microsoft.com/office/drawing/2014/main" id="{3B5535B9-0D74-09EA-A942-EE6238B74D6D}"/>
              </a:ext>
            </a:extLst>
          </p:cNvPr>
          <p:cNvSpPr>
            <a:spLocks noGrp="1"/>
          </p:cNvSpPr>
          <p:nvPr>
            <p:ph idx="1"/>
          </p:nvPr>
        </p:nvSpPr>
        <p:spPr>
          <a:xfrm>
            <a:off x="288925" y="1790701"/>
            <a:ext cx="6125663" cy="4200524"/>
          </a:xfrm>
        </p:spPr>
        <p:txBody>
          <a:bodyPr/>
          <a:lstStyle/>
          <a:p>
            <a:pPr marL="285750" lvl="1" indent="-285750">
              <a:spcBef>
                <a:spcPts val="0"/>
              </a:spcBef>
              <a:spcAft>
                <a:spcPts val="600"/>
              </a:spcAft>
              <a:buClr>
                <a:srgbClr val="0B5395"/>
              </a:buClr>
              <a:buSzPct val="95000"/>
              <a:buFont typeface="Arial" panose="020B0604020202020204" pitchFamily="34" charset="0"/>
              <a:buChar char="•"/>
            </a:pPr>
            <a:r>
              <a:rPr lang="en-US" sz="2000" b="1">
                <a:solidFill>
                  <a:srgbClr val="004250"/>
                </a:solidFill>
                <a:latin typeface="Arial" panose="020B0604020202020204" pitchFamily="34" charset="0"/>
              </a:rPr>
              <a:t>Initiating Services and Hiring Workers</a:t>
            </a:r>
          </a:p>
          <a:p>
            <a:pPr marL="685800" lvl="1" indent="-292100">
              <a:lnSpc>
                <a:spcPct val="95000"/>
              </a:lnSpc>
              <a:spcBef>
                <a:spcPts val="0"/>
              </a:spcBef>
              <a:spcAft>
                <a:spcPts val="1200"/>
              </a:spcAft>
            </a:pPr>
            <a:r>
              <a:rPr lang="en-US">
                <a:solidFill>
                  <a:srgbClr val="004250"/>
                </a:solidFill>
                <a:latin typeface="Arial" panose="020B0604020202020204" pitchFamily="34" charset="0"/>
              </a:rPr>
              <a:t>Information added on the VDC Wage Workbook and Tool</a:t>
            </a:r>
          </a:p>
          <a:p>
            <a:pPr marL="685800" lvl="1" indent="-292100">
              <a:lnSpc>
                <a:spcPct val="95000"/>
              </a:lnSpc>
              <a:spcBef>
                <a:spcPts val="0"/>
              </a:spcBef>
              <a:spcAft>
                <a:spcPts val="2400"/>
              </a:spcAft>
            </a:pPr>
            <a:r>
              <a:rPr lang="en-US">
                <a:solidFill>
                  <a:srgbClr val="004250"/>
                </a:solidFill>
                <a:latin typeface="Arial" panose="020B0604020202020204" pitchFamily="34" charset="0"/>
              </a:rPr>
              <a:t>Added guidance on use of home care agency services</a:t>
            </a:r>
          </a:p>
          <a:p>
            <a:pPr marL="285750" lvl="1" indent="-285750">
              <a:spcBef>
                <a:spcPts val="0"/>
              </a:spcBef>
              <a:spcAft>
                <a:spcPts val="600"/>
              </a:spcAft>
              <a:buClr>
                <a:srgbClr val="0B5395"/>
              </a:buClr>
              <a:buSzPct val="95000"/>
              <a:buFont typeface="Arial" panose="020B0604020202020204" pitchFamily="34" charset="0"/>
              <a:buChar char="•"/>
            </a:pPr>
            <a:r>
              <a:rPr lang="en-US" sz="2000" b="1">
                <a:solidFill>
                  <a:srgbClr val="004250"/>
                </a:solidFill>
                <a:latin typeface="Arial" panose="020B0604020202020204" pitchFamily="34" charset="0"/>
              </a:rPr>
              <a:t>Quality</a:t>
            </a:r>
          </a:p>
          <a:p>
            <a:pPr marL="685800" lvl="1" indent="-292100">
              <a:lnSpc>
                <a:spcPct val="95000"/>
              </a:lnSpc>
              <a:spcBef>
                <a:spcPts val="0"/>
              </a:spcBef>
              <a:spcAft>
                <a:spcPts val="1200"/>
              </a:spcAft>
            </a:pPr>
            <a:r>
              <a:rPr lang="en-US">
                <a:solidFill>
                  <a:srgbClr val="004250"/>
                </a:solidFill>
                <a:latin typeface="Arial" panose="020B0604020202020204" pitchFamily="34" charset="0"/>
              </a:rPr>
              <a:t>Revised guidance on VDC provider satisfaction survey tools</a:t>
            </a:r>
          </a:p>
          <a:p>
            <a:pPr marL="685800" lvl="1" indent="-292100">
              <a:lnSpc>
                <a:spcPct val="95000"/>
              </a:lnSpc>
              <a:spcBef>
                <a:spcPts val="0"/>
              </a:spcBef>
              <a:spcAft>
                <a:spcPts val="1200"/>
              </a:spcAft>
            </a:pPr>
            <a:r>
              <a:rPr lang="en-US">
                <a:solidFill>
                  <a:srgbClr val="004250"/>
                </a:solidFill>
                <a:latin typeface="Arial" panose="020B0604020202020204" pitchFamily="34" charset="0"/>
              </a:rPr>
              <a:t>Revised guidance for VDC provider complaint or grievance procedures</a:t>
            </a:r>
            <a:endParaRPr lang="en-US" sz="1600">
              <a:solidFill>
                <a:srgbClr val="004250"/>
              </a:solidFill>
              <a:latin typeface="Arial" panose="020B0604020202020204" pitchFamily="34" charset="0"/>
            </a:endParaRPr>
          </a:p>
        </p:txBody>
      </p:sp>
      <p:pic>
        <p:nvPicPr>
          <p:cNvPr id="4" name="Graphic 3">
            <a:extLst>
              <a:ext uri="{FF2B5EF4-FFF2-40B4-BE49-F238E27FC236}">
                <a16:creationId xmlns:a16="http://schemas.microsoft.com/office/drawing/2014/main" id="{512FE4CA-9B10-15CA-3880-713C2BAB41A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72175" y="1790700"/>
            <a:ext cx="3276600" cy="3276600"/>
          </a:xfrm>
          <a:prstGeom prst="rect">
            <a:avLst/>
          </a:prstGeom>
        </p:spPr>
      </p:pic>
    </p:spTree>
    <p:extLst>
      <p:ext uri="{BB962C8B-B14F-4D97-AF65-F5344CB8AC3E}">
        <p14:creationId xmlns:p14="http://schemas.microsoft.com/office/powerpoint/2010/main" val="820605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A1A98-88D6-61B5-61F1-33DC27A4B88F}"/>
            </a:ext>
          </a:extLst>
        </p:cNvPr>
        <p:cNvGrpSpPr/>
        <p:nvPr/>
      </p:nvGrpSpPr>
      <p:grpSpPr>
        <a:xfrm>
          <a:off x="0" y="0"/>
          <a:ext cx="0" cy="0"/>
          <a:chOff x="0" y="0"/>
          <a:chExt cx="0" cy="0"/>
        </a:xfrm>
      </p:grpSpPr>
      <p:sp>
        <p:nvSpPr>
          <p:cNvPr id="63490" name="Title 6">
            <a:extLst>
              <a:ext uri="{FF2B5EF4-FFF2-40B4-BE49-F238E27FC236}">
                <a16:creationId xmlns:a16="http://schemas.microsoft.com/office/drawing/2014/main" id="{8C070DC0-C02A-0B5C-434C-A4FFBBC0ECFD}"/>
              </a:ext>
            </a:extLst>
          </p:cNvPr>
          <p:cNvSpPr>
            <a:spLocks noGrp="1"/>
          </p:cNvSpPr>
          <p:nvPr>
            <p:ph type="title"/>
          </p:nvPr>
        </p:nvSpPr>
        <p:spPr bwMode="auto">
          <a:xfrm>
            <a:off x="381000" y="703008"/>
            <a:ext cx="8229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Billing and Medical Claims Guide</a:t>
            </a:r>
          </a:p>
        </p:txBody>
      </p:sp>
      <p:sp>
        <p:nvSpPr>
          <p:cNvPr id="7" name="Content Placeholder 7">
            <a:extLst>
              <a:ext uri="{FF2B5EF4-FFF2-40B4-BE49-F238E27FC236}">
                <a16:creationId xmlns:a16="http://schemas.microsoft.com/office/drawing/2014/main" id="{64B54039-B9AB-5F88-8C70-3EA777CF727C}"/>
              </a:ext>
            </a:extLst>
          </p:cNvPr>
          <p:cNvSpPr>
            <a:spLocks noGrp="1"/>
          </p:cNvSpPr>
          <p:nvPr>
            <p:ph idx="1"/>
          </p:nvPr>
        </p:nvSpPr>
        <p:spPr>
          <a:xfrm>
            <a:off x="304799" y="1523999"/>
            <a:ext cx="6124575" cy="4895851"/>
          </a:xfrm>
        </p:spPr>
        <p:txBody>
          <a:bodyPr tIns="0" rIns="0" bIns="0"/>
          <a:lstStyle/>
          <a:p>
            <a:pPr marL="285750" lvl="1" indent="-285750">
              <a:spcBef>
                <a:spcPts val="0"/>
              </a:spcBef>
              <a:spcAft>
                <a:spcPts val="600"/>
              </a:spcAft>
              <a:buClr>
                <a:srgbClr val="0B5395"/>
              </a:buClr>
              <a:buSzPct val="95000"/>
              <a:buFont typeface="Arial" panose="020B0604020202020204" pitchFamily="34" charset="0"/>
              <a:buChar char="•"/>
            </a:pPr>
            <a:r>
              <a:rPr lang="en-US" b="1">
                <a:solidFill>
                  <a:srgbClr val="004250"/>
                </a:solidFill>
                <a:latin typeface="Arial" panose="020B0604020202020204" pitchFamily="34" charset="0"/>
              </a:rPr>
              <a:t>VAMC Referrals and VDC Authorizations</a:t>
            </a:r>
          </a:p>
          <a:p>
            <a:pPr marL="685800" lvl="1" indent="-292100">
              <a:lnSpc>
                <a:spcPct val="95000"/>
              </a:lnSpc>
              <a:spcBef>
                <a:spcPts val="0"/>
              </a:spcBef>
              <a:spcAft>
                <a:spcPts val="1200"/>
              </a:spcAft>
            </a:pPr>
            <a:r>
              <a:rPr lang="en-US" sz="1600">
                <a:solidFill>
                  <a:srgbClr val="004250"/>
                </a:solidFill>
                <a:latin typeface="Arial" panose="020B0604020202020204" pitchFamily="34" charset="0"/>
              </a:rPr>
              <a:t>Added guidance on access to and use of the HealthShare Referral Manager (HSRM) portal</a:t>
            </a:r>
          </a:p>
          <a:p>
            <a:pPr marL="685800" lvl="1" indent="-292100">
              <a:lnSpc>
                <a:spcPct val="95000"/>
              </a:lnSpc>
              <a:spcBef>
                <a:spcPts val="0"/>
              </a:spcBef>
              <a:spcAft>
                <a:spcPts val="2400"/>
              </a:spcAft>
            </a:pPr>
            <a:r>
              <a:rPr lang="en-US" sz="1600">
                <a:solidFill>
                  <a:srgbClr val="004250"/>
                </a:solidFill>
                <a:latin typeface="Arial" panose="020B0604020202020204" pitchFamily="34" charset="0"/>
              </a:rPr>
              <a:t>Revised “VA-Purchased HCBS Case Mix Rate and Budget Tool” to “Personal Care Services Case Mix Tool” to reflect updated resources and guidance for determining a Veteran’s case mix score and case mix rate components</a:t>
            </a:r>
          </a:p>
          <a:p>
            <a:pPr marL="285750" lvl="1" indent="-285750">
              <a:spcBef>
                <a:spcPts val="0"/>
              </a:spcBef>
              <a:spcAft>
                <a:spcPts val="600"/>
              </a:spcAft>
              <a:buClr>
                <a:srgbClr val="0B5395"/>
              </a:buClr>
              <a:buSzPct val="95000"/>
              <a:buFont typeface="Arial" panose="020B0604020202020204" pitchFamily="34" charset="0"/>
              <a:buChar char="•"/>
            </a:pPr>
            <a:r>
              <a:rPr lang="en-US" b="1">
                <a:solidFill>
                  <a:srgbClr val="004250"/>
                </a:solidFill>
                <a:latin typeface="Arial" panose="020B0604020202020204" pitchFamily="34" charset="0"/>
              </a:rPr>
              <a:t>VDC Spending Plan Submissions and Approvals</a:t>
            </a:r>
          </a:p>
          <a:p>
            <a:pPr marL="685800" lvl="1" indent="-292100">
              <a:lnSpc>
                <a:spcPct val="95000"/>
              </a:lnSpc>
              <a:spcBef>
                <a:spcPts val="0"/>
              </a:spcBef>
              <a:spcAft>
                <a:spcPts val="1200"/>
              </a:spcAft>
            </a:pPr>
            <a:r>
              <a:rPr lang="en-US" sz="1600">
                <a:solidFill>
                  <a:srgbClr val="004250"/>
                </a:solidFill>
                <a:latin typeface="Arial" panose="020B0604020202020204" pitchFamily="34" charset="0"/>
              </a:rPr>
              <a:t>Revised the disqualifying events for background checks</a:t>
            </a:r>
          </a:p>
          <a:p>
            <a:pPr marL="685800" lvl="1" indent="-292100">
              <a:lnSpc>
                <a:spcPct val="95000"/>
              </a:lnSpc>
              <a:spcBef>
                <a:spcPts val="0"/>
              </a:spcBef>
              <a:spcAft>
                <a:spcPts val="1200"/>
              </a:spcAft>
            </a:pPr>
            <a:r>
              <a:rPr lang="en-US" sz="1600">
                <a:solidFill>
                  <a:srgbClr val="004250"/>
                </a:solidFill>
                <a:latin typeface="Arial" panose="020B0604020202020204" pitchFamily="34" charset="0"/>
              </a:rPr>
              <a:t>Added guidance for onboarding when charges are identified in a background check</a:t>
            </a:r>
          </a:p>
          <a:p>
            <a:pPr marL="685800" lvl="1" indent="-292100">
              <a:lnSpc>
                <a:spcPct val="95000"/>
              </a:lnSpc>
              <a:spcBef>
                <a:spcPts val="0"/>
              </a:spcBef>
              <a:spcAft>
                <a:spcPts val="1200"/>
              </a:spcAft>
            </a:pPr>
            <a:r>
              <a:rPr lang="en-US" sz="1600">
                <a:solidFill>
                  <a:srgbClr val="004250"/>
                </a:solidFill>
                <a:latin typeface="Arial" panose="020B0604020202020204" pitchFamily="34" charset="0"/>
              </a:rPr>
              <a:t>Added guidance on situational overspending of the monthly budget</a:t>
            </a:r>
          </a:p>
          <a:p>
            <a:pPr marL="685800" lvl="1" indent="-292100">
              <a:lnSpc>
                <a:spcPct val="95000"/>
              </a:lnSpc>
              <a:spcBef>
                <a:spcPts val="0"/>
              </a:spcBef>
              <a:spcAft>
                <a:spcPts val="1200"/>
              </a:spcAft>
            </a:pPr>
            <a:r>
              <a:rPr lang="en-US" sz="1600">
                <a:solidFill>
                  <a:srgbClr val="004250"/>
                </a:solidFill>
                <a:latin typeface="Arial" panose="020B0604020202020204" pitchFamily="34" charset="0"/>
              </a:rPr>
              <a:t>Added guidance on State and Locality Mandated Paid Leave Policies and their effect on VDC Authorized Budgets</a:t>
            </a:r>
          </a:p>
          <a:p>
            <a:pPr lvl="1"/>
            <a:endParaRPr lang="en-US" sz="1600">
              <a:solidFill>
                <a:srgbClr val="004250"/>
              </a:solidFill>
              <a:latin typeface="Arial" panose="020B0604020202020204" pitchFamily="34" charset="0"/>
            </a:endParaRPr>
          </a:p>
        </p:txBody>
      </p:sp>
      <p:pic>
        <p:nvPicPr>
          <p:cNvPr id="4" name="Graphic 3">
            <a:extLst>
              <a:ext uri="{FF2B5EF4-FFF2-40B4-BE49-F238E27FC236}">
                <a16:creationId xmlns:a16="http://schemas.microsoft.com/office/drawing/2014/main" id="{EE0E55A2-8FB2-4130-7042-760DA6DEC8C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38850" y="1800225"/>
            <a:ext cx="3190875" cy="3276600"/>
          </a:xfrm>
          <a:prstGeom prst="rect">
            <a:avLst/>
          </a:prstGeom>
        </p:spPr>
      </p:pic>
    </p:spTree>
    <p:extLst>
      <p:ext uri="{BB962C8B-B14F-4D97-AF65-F5344CB8AC3E}">
        <p14:creationId xmlns:p14="http://schemas.microsoft.com/office/powerpoint/2010/main" val="4122662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6141F-0149-2D3F-CAD5-AF51A8441250}"/>
            </a:ext>
          </a:extLst>
        </p:cNvPr>
        <p:cNvGrpSpPr/>
        <p:nvPr/>
      </p:nvGrpSpPr>
      <p:grpSpPr>
        <a:xfrm>
          <a:off x="0" y="0"/>
          <a:ext cx="0" cy="0"/>
          <a:chOff x="0" y="0"/>
          <a:chExt cx="0" cy="0"/>
        </a:xfrm>
      </p:grpSpPr>
      <p:sp>
        <p:nvSpPr>
          <p:cNvPr id="63490" name="Title 6">
            <a:extLst>
              <a:ext uri="{FF2B5EF4-FFF2-40B4-BE49-F238E27FC236}">
                <a16:creationId xmlns:a16="http://schemas.microsoft.com/office/drawing/2014/main" id="{E9B022AD-2454-577B-CD4C-0CAE4F836A12}"/>
              </a:ext>
            </a:extLst>
          </p:cNvPr>
          <p:cNvSpPr>
            <a:spLocks noGrp="1"/>
          </p:cNvSpPr>
          <p:nvPr>
            <p:ph type="title"/>
          </p:nvPr>
        </p:nvSpPr>
        <p:spPr bwMode="auto">
          <a:xfrm>
            <a:off x="381000" y="941133"/>
            <a:ext cx="8229600" cy="7924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Zoom Poll</a:t>
            </a:r>
          </a:p>
        </p:txBody>
      </p:sp>
      <p:sp>
        <p:nvSpPr>
          <p:cNvPr id="7" name="Content Placeholder 7">
            <a:extLst>
              <a:ext uri="{FF2B5EF4-FFF2-40B4-BE49-F238E27FC236}">
                <a16:creationId xmlns:a16="http://schemas.microsoft.com/office/drawing/2014/main" id="{0F3FC4AE-EAB6-891B-AC75-FE5EABE83CF0}"/>
              </a:ext>
            </a:extLst>
          </p:cNvPr>
          <p:cNvSpPr>
            <a:spLocks noGrp="1"/>
          </p:cNvSpPr>
          <p:nvPr>
            <p:ph idx="1"/>
          </p:nvPr>
        </p:nvSpPr>
        <p:spPr>
          <a:xfrm>
            <a:off x="533400" y="1800225"/>
            <a:ext cx="8077199" cy="3448050"/>
          </a:xfrm>
        </p:spPr>
        <p:txBody>
          <a:bodyPr/>
          <a:lstStyle/>
          <a:p>
            <a:pPr lvl="0">
              <a:spcBef>
                <a:spcPts val="0"/>
              </a:spcBef>
              <a:spcAft>
                <a:spcPts val="600"/>
              </a:spcAft>
              <a:buNone/>
            </a:pPr>
            <a:r>
              <a:rPr lang="en-US" sz="2400" b="1" dirty="0">
                <a:latin typeface="Arial" panose="020B0604020202020204" pitchFamily="34" charset="0"/>
              </a:rPr>
              <a:t>If you had to choose a resource that would benefit most from increased standardization, which would you choose?</a:t>
            </a:r>
            <a:endParaRPr lang="en-US" sz="2400" dirty="0">
              <a:latin typeface="Arial" panose="020B0604020202020204" pitchFamily="34" charset="0"/>
            </a:endParaRPr>
          </a:p>
          <a:p>
            <a:pPr marL="571500" lvl="1" indent="-349250">
              <a:lnSpc>
                <a:spcPct val="95000"/>
              </a:lnSpc>
              <a:spcBef>
                <a:spcPts val="0"/>
              </a:spcBef>
              <a:spcAft>
                <a:spcPts val="1800"/>
              </a:spcAft>
            </a:pPr>
            <a:r>
              <a:rPr lang="en-US" sz="2000" dirty="0">
                <a:solidFill>
                  <a:srgbClr val="004250"/>
                </a:solidFill>
                <a:latin typeface="Arial" panose="020B0604020202020204" pitchFamily="34" charset="0"/>
              </a:rPr>
              <a:t>VAMC referral checklist</a:t>
            </a:r>
          </a:p>
          <a:p>
            <a:pPr marL="571500" lvl="1" indent="-349250">
              <a:lnSpc>
                <a:spcPct val="95000"/>
              </a:lnSpc>
              <a:spcBef>
                <a:spcPts val="0"/>
              </a:spcBef>
              <a:spcAft>
                <a:spcPts val="1800"/>
              </a:spcAft>
            </a:pPr>
            <a:r>
              <a:rPr lang="en-US" sz="2000" dirty="0">
                <a:solidFill>
                  <a:srgbClr val="004250"/>
                </a:solidFill>
                <a:latin typeface="Arial" panose="020B0604020202020204" pitchFamily="34" charset="0"/>
              </a:rPr>
              <a:t>Enrollment guidelines</a:t>
            </a:r>
          </a:p>
          <a:p>
            <a:pPr marL="571500" lvl="1" indent="-349250">
              <a:lnSpc>
                <a:spcPct val="95000"/>
              </a:lnSpc>
              <a:spcBef>
                <a:spcPts val="0"/>
              </a:spcBef>
              <a:spcAft>
                <a:spcPts val="1800"/>
              </a:spcAft>
            </a:pPr>
            <a:r>
              <a:rPr lang="en-US" sz="2000" dirty="0">
                <a:solidFill>
                  <a:srgbClr val="004250"/>
                </a:solidFill>
                <a:latin typeface="Arial" panose="020B0604020202020204" pitchFamily="34" charset="0"/>
              </a:rPr>
              <a:t>Goods and services approvals guidance</a:t>
            </a:r>
            <a:endParaRPr lang="en-US" sz="1600" dirty="0">
              <a:solidFill>
                <a:srgbClr val="004250"/>
              </a:solidFill>
              <a:latin typeface="Arial" panose="020B0604020202020204" pitchFamily="34" charset="0"/>
            </a:endParaRPr>
          </a:p>
        </p:txBody>
      </p:sp>
    </p:spTree>
    <p:extLst>
      <p:ext uri="{BB962C8B-B14F-4D97-AF65-F5344CB8AC3E}">
        <p14:creationId xmlns:p14="http://schemas.microsoft.com/office/powerpoint/2010/main" val="2049867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56E468-F693-6655-A739-EBD67BFE673F}"/>
            </a:ext>
          </a:extLst>
        </p:cNvPr>
        <p:cNvGrpSpPr/>
        <p:nvPr/>
      </p:nvGrpSpPr>
      <p:grpSpPr>
        <a:xfrm>
          <a:off x="0" y="0"/>
          <a:ext cx="0" cy="0"/>
          <a:chOff x="0" y="0"/>
          <a:chExt cx="0" cy="0"/>
        </a:xfrm>
      </p:grpSpPr>
      <p:sp>
        <p:nvSpPr>
          <p:cNvPr id="63490" name="Title 6">
            <a:extLst>
              <a:ext uri="{FF2B5EF4-FFF2-40B4-BE49-F238E27FC236}">
                <a16:creationId xmlns:a16="http://schemas.microsoft.com/office/drawing/2014/main" id="{E2C63D9C-4F44-ACBB-976E-7F514A6E36F6}"/>
              </a:ext>
            </a:extLst>
          </p:cNvPr>
          <p:cNvSpPr>
            <a:spLocks noGrp="1"/>
          </p:cNvSpPr>
          <p:nvPr>
            <p:ph type="title"/>
          </p:nvPr>
        </p:nvSpPr>
        <p:spPr bwMode="auto">
          <a:xfrm>
            <a:off x="381000" y="703008"/>
            <a:ext cx="8229600" cy="16231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VDC Provider Spotlight – </a:t>
            </a:r>
            <a:br>
              <a:rPr lang="en-US" altLang="en-US">
                <a:latin typeface="Arial" panose="020B0604020202020204" pitchFamily="34" charset="0"/>
              </a:rPr>
            </a:br>
            <a:r>
              <a:rPr lang="en-US" altLang="en-US">
                <a:latin typeface="Arial" panose="020B0604020202020204" pitchFamily="34" charset="0"/>
              </a:rPr>
              <a:t>Center for People with Disabilities (CPWD) Annual Satisfaction Survey</a:t>
            </a:r>
          </a:p>
        </p:txBody>
      </p:sp>
      <p:pic>
        <p:nvPicPr>
          <p:cNvPr id="3" name="Picture 2" descr="Logo for Center for People with Disabilities (CPWD)">
            <a:extLst>
              <a:ext uri="{FF2B5EF4-FFF2-40B4-BE49-F238E27FC236}">
                <a16:creationId xmlns:a16="http://schemas.microsoft.com/office/drawing/2014/main" id="{CE90FD34-32E8-52F7-953E-F7822D18C5AF}"/>
              </a:ext>
            </a:extLst>
          </p:cNvPr>
          <p:cNvPicPr>
            <a:picLocks noChangeAspect="1"/>
          </p:cNvPicPr>
          <p:nvPr/>
        </p:nvPicPr>
        <p:blipFill>
          <a:blip r:embed="rId3"/>
          <a:stretch>
            <a:fillRect/>
          </a:stretch>
        </p:blipFill>
        <p:spPr>
          <a:xfrm>
            <a:off x="5664060" y="2748471"/>
            <a:ext cx="3029089" cy="2113495"/>
          </a:xfrm>
          <a:prstGeom prst="rect">
            <a:avLst/>
          </a:prstGeom>
        </p:spPr>
      </p:pic>
      <p:sp>
        <p:nvSpPr>
          <p:cNvPr id="7" name="Content Placeholder 7">
            <a:extLst>
              <a:ext uri="{FF2B5EF4-FFF2-40B4-BE49-F238E27FC236}">
                <a16:creationId xmlns:a16="http://schemas.microsoft.com/office/drawing/2014/main" id="{834EFDF4-4A53-268B-EFAB-605D855BC684}"/>
              </a:ext>
            </a:extLst>
          </p:cNvPr>
          <p:cNvSpPr>
            <a:spLocks noGrp="1"/>
          </p:cNvSpPr>
          <p:nvPr>
            <p:ph idx="1"/>
          </p:nvPr>
        </p:nvSpPr>
        <p:spPr>
          <a:xfrm>
            <a:off x="304801" y="2326196"/>
            <a:ext cx="5683109" cy="4112704"/>
          </a:xfrm>
        </p:spPr>
        <p:txBody>
          <a:bodyPr/>
          <a:lstStyle/>
          <a:p>
            <a:pPr marL="228600" indent="-228600">
              <a:lnSpc>
                <a:spcPct val="95000"/>
              </a:lnSpc>
              <a:spcBef>
                <a:spcPts val="0"/>
              </a:spcBef>
              <a:spcAft>
                <a:spcPts val="600"/>
              </a:spcAft>
            </a:pPr>
            <a:r>
              <a:rPr lang="en-US" sz="1600">
                <a:solidFill>
                  <a:srgbClr val="004250"/>
                </a:solidFill>
                <a:latin typeface="Arial" panose="020B0604020202020204" pitchFamily="34" charset="0"/>
              </a:rPr>
              <a:t>Design an accessible and engaging survey process</a:t>
            </a:r>
          </a:p>
          <a:p>
            <a:pPr lvl="1">
              <a:lnSpc>
                <a:spcPct val="95000"/>
              </a:lnSpc>
              <a:spcBef>
                <a:spcPts val="0"/>
              </a:spcBef>
              <a:spcAft>
                <a:spcPts val="1200"/>
              </a:spcAft>
            </a:pPr>
            <a:r>
              <a:rPr lang="en-US" sz="1400">
                <a:solidFill>
                  <a:srgbClr val="004250"/>
                </a:solidFill>
                <a:latin typeface="Arial" panose="020B0604020202020204" pitchFamily="34" charset="0"/>
              </a:rPr>
              <a:t>(e.g., offer paper copies, consider small incentives such as a gift card)</a:t>
            </a:r>
          </a:p>
          <a:p>
            <a:pPr marL="228600" indent="-228600">
              <a:lnSpc>
                <a:spcPct val="95000"/>
              </a:lnSpc>
              <a:spcBef>
                <a:spcPts val="0"/>
              </a:spcBef>
              <a:spcAft>
                <a:spcPts val="600"/>
              </a:spcAft>
            </a:pPr>
            <a:r>
              <a:rPr lang="en-US" sz="1600">
                <a:solidFill>
                  <a:srgbClr val="004250"/>
                </a:solidFill>
                <a:latin typeface="Arial" panose="020B0604020202020204" pitchFamily="34" charset="0"/>
              </a:rPr>
              <a:t>Review Results for Trends</a:t>
            </a:r>
          </a:p>
          <a:p>
            <a:pPr lvl="1">
              <a:lnSpc>
                <a:spcPct val="95000"/>
              </a:lnSpc>
              <a:spcBef>
                <a:spcPts val="0"/>
              </a:spcBef>
              <a:spcAft>
                <a:spcPts val="1200"/>
              </a:spcAft>
            </a:pPr>
            <a:r>
              <a:rPr lang="en-US" sz="1400">
                <a:solidFill>
                  <a:srgbClr val="004250"/>
                </a:solidFill>
                <a:latin typeface="Arial" panose="020B0604020202020204" pitchFamily="34" charset="0"/>
              </a:rPr>
              <a:t>Identify themes through repeated mentions of processes, staff praise, or service barriers</a:t>
            </a:r>
          </a:p>
          <a:p>
            <a:pPr marL="228600" indent="-228600">
              <a:lnSpc>
                <a:spcPct val="95000"/>
              </a:lnSpc>
              <a:spcBef>
                <a:spcPts val="0"/>
              </a:spcBef>
              <a:spcAft>
                <a:spcPts val="600"/>
              </a:spcAft>
            </a:pPr>
            <a:r>
              <a:rPr lang="en-US" sz="1600">
                <a:solidFill>
                  <a:srgbClr val="004250"/>
                </a:solidFill>
                <a:latin typeface="Arial" panose="020B0604020202020204" pitchFamily="34" charset="0"/>
              </a:rPr>
              <a:t>Turn Feedback into Action </a:t>
            </a:r>
          </a:p>
          <a:p>
            <a:pPr lvl="1">
              <a:lnSpc>
                <a:spcPct val="95000"/>
              </a:lnSpc>
              <a:spcBef>
                <a:spcPts val="0"/>
              </a:spcBef>
              <a:spcAft>
                <a:spcPts val="1200"/>
              </a:spcAft>
            </a:pPr>
            <a:r>
              <a:rPr lang="en-US" sz="1400">
                <a:solidFill>
                  <a:srgbClr val="004250"/>
                </a:solidFill>
                <a:latin typeface="Arial" panose="020B0604020202020204" pitchFamily="34" charset="0"/>
              </a:rPr>
              <a:t>(e.g., group training, individualized coaching)</a:t>
            </a:r>
          </a:p>
          <a:p>
            <a:pPr marL="228600" indent="-228600">
              <a:lnSpc>
                <a:spcPct val="95000"/>
              </a:lnSpc>
              <a:spcBef>
                <a:spcPts val="0"/>
              </a:spcBef>
              <a:spcAft>
                <a:spcPts val="600"/>
              </a:spcAft>
            </a:pPr>
            <a:r>
              <a:rPr lang="en-US" sz="1600">
                <a:solidFill>
                  <a:srgbClr val="004250"/>
                </a:solidFill>
                <a:latin typeface="Arial" panose="020B0604020202020204" pitchFamily="34" charset="0"/>
              </a:rPr>
              <a:t>Develop a Plan for Data Segmentation</a:t>
            </a:r>
          </a:p>
          <a:p>
            <a:pPr lvl="1">
              <a:lnSpc>
                <a:spcPct val="95000"/>
              </a:lnSpc>
              <a:spcBef>
                <a:spcPts val="0"/>
              </a:spcBef>
              <a:spcAft>
                <a:spcPts val="1200"/>
              </a:spcAft>
            </a:pPr>
            <a:r>
              <a:rPr lang="en-US" sz="1400">
                <a:solidFill>
                  <a:srgbClr val="004250"/>
                </a:solidFill>
                <a:latin typeface="Arial" panose="020B0604020202020204" pitchFamily="34" charset="0"/>
              </a:rPr>
              <a:t>Ensure the survey includes differentiation by agency and VAMC to provide specific summaries and feedback</a:t>
            </a:r>
          </a:p>
          <a:p>
            <a:pPr marL="228600" indent="-228600">
              <a:lnSpc>
                <a:spcPct val="95000"/>
              </a:lnSpc>
              <a:spcBef>
                <a:spcPts val="0"/>
              </a:spcBef>
              <a:spcAft>
                <a:spcPts val="600"/>
              </a:spcAft>
            </a:pPr>
            <a:r>
              <a:rPr lang="en-US" sz="1600">
                <a:solidFill>
                  <a:srgbClr val="004250"/>
                </a:solidFill>
                <a:latin typeface="Arial" panose="020B0604020202020204" pitchFamily="34" charset="0"/>
              </a:rPr>
              <a:t>Close the Feedback Loop</a:t>
            </a:r>
          </a:p>
          <a:p>
            <a:pPr lvl="1">
              <a:lnSpc>
                <a:spcPct val="95000"/>
              </a:lnSpc>
              <a:spcBef>
                <a:spcPts val="0"/>
              </a:spcBef>
              <a:spcAft>
                <a:spcPts val="900"/>
              </a:spcAft>
            </a:pPr>
            <a:r>
              <a:rPr lang="en-US" sz="1400">
                <a:solidFill>
                  <a:srgbClr val="004250"/>
                </a:solidFill>
                <a:latin typeface="Arial" panose="020B0604020202020204" pitchFamily="34" charset="0"/>
              </a:rPr>
              <a:t>Share summarized survey findings to promote transparency, program improvement, and program support</a:t>
            </a:r>
          </a:p>
        </p:txBody>
      </p:sp>
    </p:spTree>
    <p:extLst>
      <p:ext uri="{BB962C8B-B14F-4D97-AF65-F5344CB8AC3E}">
        <p14:creationId xmlns:p14="http://schemas.microsoft.com/office/powerpoint/2010/main" val="755231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3F316-A0C8-B073-F2ED-098AFA2CBD00}"/>
            </a:ext>
          </a:extLst>
        </p:cNvPr>
        <p:cNvGrpSpPr/>
        <p:nvPr/>
      </p:nvGrpSpPr>
      <p:grpSpPr>
        <a:xfrm>
          <a:off x="0" y="0"/>
          <a:ext cx="0" cy="0"/>
          <a:chOff x="0" y="0"/>
          <a:chExt cx="0" cy="0"/>
        </a:xfrm>
      </p:grpSpPr>
      <p:sp>
        <p:nvSpPr>
          <p:cNvPr id="63490" name="Title 6">
            <a:extLst>
              <a:ext uri="{FF2B5EF4-FFF2-40B4-BE49-F238E27FC236}">
                <a16:creationId xmlns:a16="http://schemas.microsoft.com/office/drawing/2014/main" id="{5D4BBFEB-3364-4F90-B014-0F8DD2CAB9AF}"/>
              </a:ext>
            </a:extLst>
          </p:cNvPr>
          <p:cNvSpPr>
            <a:spLocks noGrp="1"/>
          </p:cNvSpPr>
          <p:nvPr>
            <p:ph type="title"/>
          </p:nvPr>
        </p:nvSpPr>
        <p:spPr bwMode="auto">
          <a:xfrm>
            <a:off x="381000" y="941133"/>
            <a:ext cx="8229600" cy="79241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Zoom Poll</a:t>
            </a:r>
          </a:p>
        </p:txBody>
      </p:sp>
      <p:sp>
        <p:nvSpPr>
          <p:cNvPr id="7" name="Content Placeholder 7">
            <a:extLst>
              <a:ext uri="{FF2B5EF4-FFF2-40B4-BE49-F238E27FC236}">
                <a16:creationId xmlns:a16="http://schemas.microsoft.com/office/drawing/2014/main" id="{98EC9C24-EF74-9179-5074-3F3BA869C21A}"/>
              </a:ext>
            </a:extLst>
          </p:cNvPr>
          <p:cNvSpPr>
            <a:spLocks noGrp="1"/>
          </p:cNvSpPr>
          <p:nvPr>
            <p:ph idx="1"/>
          </p:nvPr>
        </p:nvSpPr>
        <p:spPr>
          <a:xfrm>
            <a:off x="533400" y="1790700"/>
            <a:ext cx="8077199" cy="3562350"/>
          </a:xfrm>
        </p:spPr>
        <p:txBody>
          <a:bodyPr/>
          <a:lstStyle/>
          <a:p>
            <a:pPr>
              <a:spcBef>
                <a:spcPts val="0"/>
              </a:spcBef>
              <a:spcAft>
                <a:spcPts val="600"/>
              </a:spcAft>
              <a:buNone/>
            </a:pPr>
            <a:r>
              <a:rPr lang="en-US" sz="2400" b="1">
                <a:latin typeface="Arial" panose="020B0604020202020204" pitchFamily="34" charset="0"/>
              </a:rPr>
              <a:t>How does your VDC program currently use Veteran satisfaction survey feedback?</a:t>
            </a:r>
          </a:p>
          <a:p>
            <a:pPr marL="571500" lvl="1" indent="-349250">
              <a:lnSpc>
                <a:spcPct val="95000"/>
              </a:lnSpc>
              <a:spcBef>
                <a:spcPts val="0"/>
              </a:spcBef>
              <a:spcAft>
                <a:spcPts val="1800"/>
              </a:spcAft>
            </a:pPr>
            <a:r>
              <a:rPr lang="en-US" sz="2000">
                <a:solidFill>
                  <a:srgbClr val="004250"/>
                </a:solidFill>
                <a:latin typeface="Arial" panose="020B0604020202020204" pitchFamily="34" charset="0"/>
              </a:rPr>
              <a:t>We do not yet collect feedback routinely.</a:t>
            </a:r>
          </a:p>
          <a:p>
            <a:pPr marL="571500" lvl="1" indent="-349250">
              <a:lnSpc>
                <a:spcPct val="95000"/>
              </a:lnSpc>
              <a:spcBef>
                <a:spcPts val="0"/>
              </a:spcBef>
              <a:spcAft>
                <a:spcPts val="1800"/>
              </a:spcAft>
            </a:pPr>
            <a:r>
              <a:rPr lang="en-US" sz="2000">
                <a:solidFill>
                  <a:srgbClr val="004250"/>
                </a:solidFill>
                <a:latin typeface="Arial" panose="020B0604020202020204" pitchFamily="34" charset="0"/>
              </a:rPr>
              <a:t>We collect feedback but have not established a regular review process.</a:t>
            </a:r>
          </a:p>
          <a:p>
            <a:pPr marL="571500" lvl="1" indent="-349250">
              <a:lnSpc>
                <a:spcPct val="95000"/>
              </a:lnSpc>
              <a:spcBef>
                <a:spcPts val="0"/>
              </a:spcBef>
              <a:spcAft>
                <a:spcPts val="1800"/>
              </a:spcAft>
            </a:pPr>
            <a:r>
              <a:rPr lang="en-US" sz="2000">
                <a:solidFill>
                  <a:srgbClr val="004250"/>
                </a:solidFill>
                <a:latin typeface="Arial" panose="020B0604020202020204" pitchFamily="34" charset="0"/>
              </a:rPr>
              <a:t>We review feedback and identify opportunities for improvement.</a:t>
            </a:r>
          </a:p>
          <a:p>
            <a:pPr marL="571500" lvl="1" indent="-349250">
              <a:lnSpc>
                <a:spcPct val="95000"/>
              </a:lnSpc>
              <a:spcBef>
                <a:spcPts val="0"/>
              </a:spcBef>
              <a:spcAft>
                <a:spcPts val="1800"/>
              </a:spcAft>
            </a:pPr>
            <a:r>
              <a:rPr lang="en-US" sz="2000">
                <a:solidFill>
                  <a:srgbClr val="004250"/>
                </a:solidFill>
                <a:latin typeface="Arial" panose="020B0604020202020204" pitchFamily="34" charset="0"/>
              </a:rPr>
              <a:t>We use feedback to make changes and share back what we learned or changed.</a:t>
            </a:r>
          </a:p>
          <a:p>
            <a:pPr marL="285750" indent="-285750"/>
            <a:endParaRPr lang="en-US" sz="1500">
              <a:solidFill>
                <a:srgbClr val="004250"/>
              </a:solidFill>
              <a:latin typeface="Arial" panose="020B0604020202020204" pitchFamily="34" charset="0"/>
            </a:endParaRPr>
          </a:p>
        </p:txBody>
      </p:sp>
    </p:spTree>
    <p:extLst>
      <p:ext uri="{BB962C8B-B14F-4D97-AF65-F5344CB8AC3E}">
        <p14:creationId xmlns:p14="http://schemas.microsoft.com/office/powerpoint/2010/main" val="1207348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039DE-7D26-45D5-953A-D09DB1D18E88}"/>
              </a:ext>
            </a:extLst>
          </p:cNvPr>
          <p:cNvSpPr>
            <a:spLocks noGrp="1"/>
          </p:cNvSpPr>
          <p:nvPr>
            <p:ph type="title"/>
          </p:nvPr>
        </p:nvSpPr>
        <p:spPr/>
        <p:txBody>
          <a:bodyPr/>
          <a:lstStyle/>
          <a:p>
            <a:r>
              <a:rPr lang="en-US">
                <a:latin typeface="Arial" panose="020B0604020202020204" pitchFamily="34" charset="0"/>
              </a:rPr>
              <a:t>Questions? Comments?</a:t>
            </a:r>
          </a:p>
        </p:txBody>
      </p:sp>
      <p:pic>
        <p:nvPicPr>
          <p:cNvPr id="5" name="Content Placeholder 4" descr="Orange chat bubble with &quot;question mark&quot; inside and blue chat bubble with &quot;exclamation point&quot; inside">
            <a:extLst>
              <a:ext uri="{FF2B5EF4-FFF2-40B4-BE49-F238E27FC236}">
                <a16:creationId xmlns:a16="http://schemas.microsoft.com/office/drawing/2014/main" id="{B6AD17D4-4540-4B97-AEF5-D74BFFABF8A9}"/>
              </a:ext>
              <a:ext uri="{C183D7F6-B498-43B3-948B-1728B52AA6E4}">
                <adec:decorative xmlns:adec="http://schemas.microsoft.com/office/drawing/2017/decorative" val="0"/>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281880" y="1790700"/>
            <a:ext cx="4580239" cy="3505200"/>
          </a:xfrm>
        </p:spPr>
      </p:pic>
    </p:spTree>
    <p:extLst>
      <p:ext uri="{BB962C8B-B14F-4D97-AF65-F5344CB8AC3E}">
        <p14:creationId xmlns:p14="http://schemas.microsoft.com/office/powerpoint/2010/main" val="2190924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bwMode="auto">
          <a:xfrm>
            <a:off x="457200" y="685800"/>
            <a:ext cx="8229600" cy="609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a:latin typeface="Arial" panose="020B0604020202020204" pitchFamily="34" charset="0"/>
              </a:rPr>
              <a:t>Closing</a:t>
            </a:r>
          </a:p>
        </p:txBody>
      </p:sp>
      <p:sp>
        <p:nvSpPr>
          <p:cNvPr id="3" name="Content Placeholder 2"/>
          <p:cNvSpPr>
            <a:spLocks noGrp="1"/>
          </p:cNvSpPr>
          <p:nvPr>
            <p:ph idx="1"/>
          </p:nvPr>
        </p:nvSpPr>
        <p:spPr>
          <a:xfrm>
            <a:off x="457200" y="1790700"/>
            <a:ext cx="8229600" cy="4248150"/>
          </a:xfrm>
        </p:spPr>
        <p:txBody>
          <a:bodyPr/>
          <a:lstStyle/>
          <a:p>
            <a:pPr marL="342900" lvl="0" indent="-342900">
              <a:spcBef>
                <a:spcPts val="0"/>
              </a:spcBef>
              <a:spcAft>
                <a:spcPts val="2400"/>
              </a:spcAft>
              <a:buSzPct val="125000"/>
              <a:defRPr/>
            </a:pPr>
            <a:r>
              <a:rPr lang="en-US" b="1">
                <a:solidFill>
                  <a:srgbClr val="004250"/>
                </a:solidFill>
                <a:latin typeface="Arial" panose="020B0604020202020204" pitchFamily="34" charset="0"/>
              </a:rPr>
              <a:t>Post-event survey:</a:t>
            </a:r>
            <a:r>
              <a:rPr lang="en-US">
                <a:solidFill>
                  <a:srgbClr val="004250"/>
                </a:solidFill>
                <a:latin typeface="Arial" panose="020B0604020202020204" pitchFamily="34" charset="0"/>
              </a:rPr>
              <a:t> Please share your feedback through the post-event survey.</a:t>
            </a:r>
            <a:endParaRPr lang="en-US">
              <a:solidFill>
                <a:srgbClr val="004250"/>
              </a:solidFill>
              <a:highlight>
                <a:srgbClr val="FFFF00"/>
              </a:highlight>
              <a:latin typeface="Arial" panose="020B0604020202020204" pitchFamily="34" charset="0"/>
            </a:endParaRPr>
          </a:p>
          <a:p>
            <a:pPr marL="342900" lvl="0" indent="-342900">
              <a:spcBef>
                <a:spcPts val="0"/>
              </a:spcBef>
              <a:spcAft>
                <a:spcPts val="2400"/>
              </a:spcAft>
              <a:buSzPct val="125000"/>
              <a:defRPr/>
            </a:pPr>
            <a:r>
              <a:rPr lang="en-US" b="1">
                <a:solidFill>
                  <a:srgbClr val="004250"/>
                </a:solidFill>
                <a:latin typeface="Arial" panose="020B0604020202020204" pitchFamily="34" charset="0"/>
              </a:rPr>
              <a:t>ACL Technical Assistance (TA) Community</a:t>
            </a:r>
            <a:r>
              <a:rPr lang="en-US">
                <a:solidFill>
                  <a:srgbClr val="004250"/>
                </a:solidFill>
                <a:latin typeface="Arial" panose="020B0604020202020204" pitchFamily="34" charset="0"/>
              </a:rPr>
              <a:t>: Continue the conversation using the discussion board located in the VDC Community on the </a:t>
            </a:r>
            <a:r>
              <a:rPr lang="en-US">
                <a:solidFill>
                  <a:srgbClr val="004250"/>
                </a:solidFill>
                <a:latin typeface="Arial" panose="020B0604020202020204" pitchFamily="34" charset="0"/>
                <a:hlinkClick r:id="rId3">
                  <a:extLst>
                    <a:ext uri="{A12FA001-AC4F-418D-AE19-62706E023703}">
                      <ahyp:hlinkClr xmlns:ahyp="http://schemas.microsoft.com/office/drawing/2018/hyperlinkcolor" val="tx"/>
                    </a:ext>
                  </a:extLst>
                </a:hlinkClick>
              </a:rPr>
              <a:t>ACL TA Community website</a:t>
            </a:r>
            <a:r>
              <a:rPr lang="en-US">
                <a:solidFill>
                  <a:srgbClr val="004250"/>
                </a:solidFill>
                <a:latin typeface="Arial" panose="020B0604020202020204" pitchFamily="34" charset="0"/>
              </a:rPr>
              <a:t>. Please email </a:t>
            </a:r>
            <a:r>
              <a:rPr lang="en-US">
                <a:solidFill>
                  <a:srgbClr val="004250"/>
                </a:solidFill>
                <a:latin typeface="Arial" panose="020B0604020202020204" pitchFamily="34" charset="0"/>
                <a:hlinkClick r:id="rId4">
                  <a:extLst>
                    <a:ext uri="{A12FA001-AC4F-418D-AE19-62706E023703}">
                      <ahyp:hlinkClr xmlns:ahyp="http://schemas.microsoft.com/office/drawing/2018/hyperlinkcolor" val="tx"/>
                    </a:ext>
                  </a:extLst>
                </a:hlinkClick>
              </a:rPr>
              <a:t>veterandirected@acl.hhs.gov</a:t>
            </a:r>
            <a:r>
              <a:rPr lang="en-US">
                <a:solidFill>
                  <a:srgbClr val="004250"/>
                </a:solidFill>
                <a:latin typeface="Arial" panose="020B0604020202020204" pitchFamily="34" charset="0"/>
              </a:rPr>
              <a:t> for access.</a:t>
            </a:r>
            <a:endParaRPr lang="en-US" b="1">
              <a:latin typeface="Arial" panose="020B0604020202020204" pitchFamily="34" charset="0"/>
            </a:endParaRPr>
          </a:p>
          <a:p>
            <a:pPr marL="342900" indent="-342900">
              <a:spcBef>
                <a:spcPts val="0"/>
              </a:spcBef>
              <a:spcAft>
                <a:spcPts val="2400"/>
              </a:spcAft>
              <a:buSzPct val="125000"/>
              <a:defRPr/>
            </a:pPr>
            <a:r>
              <a:rPr lang="en-US" b="1">
                <a:latin typeface="Arial" panose="020B0604020202020204" pitchFamily="34" charset="0"/>
              </a:rPr>
              <a:t>VDC Monthly Reporting Tool Data</a:t>
            </a:r>
            <a:r>
              <a:rPr lang="en-US">
                <a:latin typeface="Arial" panose="020B0604020202020204" pitchFamily="34" charset="0"/>
              </a:rPr>
              <a:t>: </a:t>
            </a:r>
            <a:r>
              <a:rPr lang="en-US">
                <a:solidFill>
                  <a:srgbClr val="004250"/>
                </a:solidFill>
                <a:latin typeface="Arial" panose="020B0604020202020204" pitchFamily="34" charset="0"/>
              </a:rPr>
              <a:t>Report your Veteran census data every month with the </a:t>
            </a:r>
            <a:r>
              <a:rPr lang="en-US">
                <a:solidFill>
                  <a:srgbClr val="004250"/>
                </a:solidFill>
                <a:latin typeface="Arial" panose="020B0604020202020204" pitchFamily="34" charset="0"/>
                <a:hlinkClick r:id="rId5">
                  <a:extLst>
                    <a:ext uri="{A12FA001-AC4F-418D-AE19-62706E023703}">
                      <ahyp:hlinkClr xmlns:ahyp="http://schemas.microsoft.com/office/drawing/2018/hyperlinkcolor" val="tx"/>
                    </a:ext>
                  </a:extLst>
                </a:hlinkClick>
              </a:rPr>
              <a:t>VDC monthly reporting tool </a:t>
            </a:r>
            <a:endParaRPr lang="en-US">
              <a:solidFill>
                <a:srgbClr val="004250"/>
              </a:solidFill>
              <a:latin typeface="Arial" panose="020B0604020202020204" pitchFamily="34" charset="0"/>
            </a:endParaRPr>
          </a:p>
          <a:p>
            <a:pPr marL="342900" indent="-342900">
              <a:spcBef>
                <a:spcPts val="0"/>
              </a:spcBef>
              <a:spcAft>
                <a:spcPts val="2400"/>
              </a:spcAft>
              <a:buSzPct val="125000"/>
              <a:defRPr/>
            </a:pPr>
            <a:r>
              <a:rPr lang="en-US" b="1">
                <a:latin typeface="Arial" panose="020B0604020202020204" pitchFamily="34" charset="0"/>
              </a:rPr>
              <a:t>Technical Assistance</a:t>
            </a:r>
            <a:r>
              <a:rPr lang="en-US">
                <a:latin typeface="Arial" panose="020B0604020202020204" pitchFamily="34" charset="0"/>
              </a:rPr>
              <a:t>: Please email the VDC Technical Assistance Team with any questi</a:t>
            </a:r>
            <a:r>
              <a:rPr lang="en-US">
                <a:solidFill>
                  <a:srgbClr val="004250"/>
                </a:solidFill>
                <a:latin typeface="Arial" panose="020B0604020202020204" pitchFamily="34" charset="0"/>
              </a:rPr>
              <a:t>ons: </a:t>
            </a:r>
            <a:r>
              <a:rPr lang="en-US">
                <a:solidFill>
                  <a:srgbClr val="004250"/>
                </a:solidFill>
                <a:latin typeface="Arial" panose="020B0604020202020204" pitchFamily="34" charset="0"/>
                <a:hlinkClick r:id="rId4">
                  <a:extLst>
                    <a:ext uri="{A12FA001-AC4F-418D-AE19-62706E023703}">
                      <ahyp:hlinkClr xmlns:ahyp="http://schemas.microsoft.com/office/drawing/2018/hyperlinkcolor" val="tx"/>
                    </a:ext>
                  </a:extLst>
                </a:hlinkClick>
              </a:rPr>
              <a:t>veterandirected@acl.hhs.gov</a:t>
            </a:r>
            <a:endParaRPr lang="en-US">
              <a:solidFill>
                <a:srgbClr val="004250"/>
              </a:solidFill>
              <a:latin typeface="Arial" panose="020B0604020202020204" pitchFamily="34" charset="0"/>
            </a:endParaRPr>
          </a:p>
        </p:txBody>
      </p:sp>
    </p:spTree>
    <p:extLst>
      <p:ext uri="{BB962C8B-B14F-4D97-AF65-F5344CB8AC3E}">
        <p14:creationId xmlns:p14="http://schemas.microsoft.com/office/powerpoint/2010/main" val="696908761"/>
      </p:ext>
    </p:extLst>
  </p:cSld>
  <p:clrMapOvr>
    <a:masterClrMapping/>
  </p:clrMapOvr>
</p:sld>
</file>

<file path=ppt/theme/theme1.xml><?xml version="1.0" encoding="utf-8"?>
<a:theme xmlns:a="http://schemas.openxmlformats.org/drawingml/2006/main" name="100-8881_Lewin_PPT_template_5-20-13">
  <a:themeElements>
    <a:clrScheme name="Custom 8">
      <a:dk1>
        <a:srgbClr val="4D4F53"/>
      </a:dk1>
      <a:lt1>
        <a:sysClr val="window" lastClr="FFFFFF"/>
      </a:lt1>
      <a:dk2>
        <a:srgbClr val="E00034"/>
      </a:dk2>
      <a:lt2>
        <a:srgbClr val="747678"/>
      </a:lt2>
      <a:accent1>
        <a:srgbClr val="ADAFAF"/>
      </a:accent1>
      <a:accent2>
        <a:srgbClr val="4A8A9F"/>
      </a:accent2>
      <a:accent3>
        <a:srgbClr val="004250"/>
      </a:accent3>
      <a:accent4>
        <a:srgbClr val="D5CB9E"/>
      </a:accent4>
      <a:accent5>
        <a:srgbClr val="D5D6D2"/>
      </a:accent5>
      <a:accent6>
        <a:srgbClr val="F79646"/>
      </a:accent6>
      <a:hlink>
        <a:srgbClr val="E00034"/>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VA_Template PowerPoi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2427596-4ea5-4c66-ae35-c77a1b89deab" xsi:nil="true"/>
    <lcf76f155ced4ddcb4097134ff3c332f xmlns="418d3868-efa3-4f64-a28a-56bad9217e7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ED00043F0018547B53C91B356715BFD" ma:contentTypeVersion="4" ma:contentTypeDescription="Create a new document." ma:contentTypeScope="" ma:versionID="9835ba944d3d2e848c75ae240d941276">
  <xsd:schema xmlns:xsd="http://www.w3.org/2001/XMLSchema" xmlns:xs="http://www.w3.org/2001/XMLSchema" xmlns:p="http://schemas.microsoft.com/office/2006/metadata/properties" xmlns:ns2="2c6b83c9-dbb3-4355-b6f8-03a59a44af03" xmlns:ns3="5a9bd1c2-a2b9-4ba3-8b00-fe8ab2a29afe" xmlns:ns4="418d3868-efa3-4f64-a28a-56bad9217e7a" xmlns:ns5="12427596-4ea5-4c66-ae35-c77a1b89deab" targetNamespace="http://schemas.microsoft.com/office/2006/metadata/properties" ma:root="true" ma:fieldsID="fd83aa66ed8aa47a45f60e684a2faeae" ns2:_="" ns3:_="" ns4:_="" ns5:_="">
    <xsd:import namespace="2c6b83c9-dbb3-4355-b6f8-03a59a44af03"/>
    <xsd:import namespace="5a9bd1c2-a2b9-4ba3-8b00-fe8ab2a29afe"/>
    <xsd:import namespace="418d3868-efa3-4f64-a28a-56bad9217e7a"/>
    <xsd:import namespace="12427596-4ea5-4c66-ae35-c77a1b89dea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6b83c9-dbb3-4355-b6f8-03a59a44af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a9bd1c2-a2b9-4ba3-8b00-fe8ab2a29af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18d3868-efa3-4f64-a28a-56bad9217e7a" elementFormDefault="qualified">
    <xsd:import namespace="http://schemas.microsoft.com/office/2006/documentManagement/types"/>
    <xsd:import namespace="http://schemas.microsoft.com/office/infopath/2007/PartnerControls"/>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2a6b2b66-40d8-4e06-8a39-adc3ecd4519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2427596-4ea5-4c66-ae35-c77a1b89deab"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06896fb9-1ce4-4935-8377-abd60a8e4be1}" ma:internalName="TaxCatchAll" ma:showField="CatchAllData" ma:web="12427596-4ea5-4c66-ae35-c77a1b89de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AW xmlns="http://www.net-centric.com/PAWPP">
  <Shape xmlns="" ID="ZH/OLu8QhBEGzoJ0/ChLAUApxfg=" isBookmarkSet="no" pdftag="H1" artifact="_x0030_" bookmark="yes" Order="_x0031_"/>
  <Shape xmlns="" ID="gMQG8Jl3x94arYfPDwgiDlnb/Fw=" pdftag="P" isBookmarkSet="no" bookmark="no" Order="_x0032_"/>
  <Shape xmlns="" ID="IZK+w1Bc1A4inwaj6/8jB2Xuoo0=" pdftag="H2" isBookmarkSet="no" bookmark="yes" Order="_x0031_"/>
  <Shape xmlns="" ID="Zos3Jc64EmIjruzTiScrznGzT9E=" pdftag="P" isBookmarkSet="no" bookmark="no" Order="_x0032_"/>
  <Shape xmlns="" ID="tjufqz0f6T/aj0XnDK2JMk5mRUM=" pdftag="H2" isBookmarkSet="no" bookmark="yes" Order="_x0031_"/>
  <Shape xmlns="" ID="+C6QkAXawjyxR3Zbq5BjXE1uYH0=" pdftag="P" isBookmarkSet="no" bookmark="no" Order="_x0032_"/>
  <Shape xmlns="" ID="b4ZFph9icFl65glIF/3XgcLfT2k=" formula="no" inline="no" pdftag="Figure" isBookmarkSet="no" bookmark="no" Lang="" artifact="_x0030_" validate="yes" Order="_x0033_"/>
  <HyperLink xmlns="" ID="nqk7OmEP0AQiqMIKHez298eXUhU=-1750220462120.6_215.52" plainAltText="https:_x002F__x002F_www.va.gov_x002F_communitycare_x002F_docs_x002F_pubfiles_x002F_factsheets_x002F_VHA-" language="" Lang=""/>
  <HyperLink xmlns="" ID="nqk7OmEP0AQiqMIKHez298eXUhU=580540873120.6_237.12" plainAltText="FS_Mission-act.pdf" language=""/>
  <HyperLink xmlns="" ID="nqk7OmEP0AQiqMIKHez298eXUhU=-1568051536115.2_379.44" plainAltText="https:_x002F__x002F_www.congress.gov_x002F_bill_x002F_115th-congress_x002F_senate-bill_x002F_2372_x002F_text" language="" Lang=""/>
  <HyperLink xmlns="" ID="u+MbVZipmCJuv1KOUwZHhJPNBV0=-1573316457120.6_185.52" plainAltText="https:_x002F__x002F_www.federalregister.gov_x002F_documents_x002F_2019_x002F_05_x002F_14_x002F_2019-" language="" Lang=""/>
  <HyperLink xmlns="" ID="u+MbVZipmCJuv1KOUwZHhJPNBV0=-1006888722120.6_207.12" plainAltText="_x0031_0076_x002F_veterans-care-agreements" language=""/>
  <HyperLink xmlns="" ID="u+MbVZipmCJuv1KOUwZHhJPNBV0=543193493120.6_254.64" plainAltText="https:_x002F__x002F_www.va.gov_x002F_vaforms_x002F_medical_x002F_pdf_x002F_vha_x0025_2010-10171-fill.pdf" language="" Lang=""/>
  <HyperLink xmlns="" ID="qjzclmbmThI5oKV6ZLsUoVXzIzI=1554587106142.2_328.08" plainAltText="https:_x002F__x002F_www.va.gov_x002F_painmanagement_x002F_opioid_safety_initiative_osi.a" language="" Lang=""/>
  <HyperLink xmlns="" ID="qjzclmbmThI5oKV6ZLsUoVXzIzI=-839206963142.2_349.68" plainAltText="sp" language=""/>
  <HyperLink xmlns="" ID="qjzclmbmThI5oKV6ZLsUoVXzIzI=-1358379722120.6_418.8" plainAltText="https:_x002F__x002F_www.va.gov_x002F_COMMUNITYCARE_x002F_providers_x002F_EDU_Training.asp" language="" Lang=""/>
  <HyperLink xmlns="" ID="eWDq6IQ85TlK7AeY/me5FRdzxv4=180905993120.6_209.04" plainAltText="https:_x002F__x002F_acl.gov_x002F_programs_x002F_veteran-directed-home-and-community-" language="" Lang=""/>
  <HyperLink xmlns="" ID="eWDq6IQ85TlK7AeY/me5FRdzxv4=-1808600517120.6_230.64" plainAltText="based-services_x002F_veteran-directed-home-community-based" language=""/>
  <HyperLink xmlns="" ID="vNRRJqgMTsZBVqYb8vv9sgIVtEE=2112532646170.6_411.84" plainAltText="veterandirected_x0040_acl.hhs.gov" language="" Lang=""/>
  <Shape xmlns="" ID="nWfbxwEXOPlbQZaAIx4ZlqeeWkw=" pdftag="H2" isBookmarkSet="no" bookmark="yes" Order="_x0031_"/>
  <Shape xmlns="" ID="SRNZiS9tD8yLo0v3kLm78Rzravs=" pdftag="H2" isBookmarkSet="no" bookmark="yes" Order="_x0031_"/>
  <Shape xmlns="" ID="nqk7OmEP0AQiqMIKHez298eXUhU=" pdftag="P" isBookmarkSet="no" bookmark="no" Order="_x0032_"/>
  <Shape xmlns="" ID="XG9rs7oQb91zLADqpJ8i/KyV7nU=" pdftag="H2" isBookmarkSet="no" bookmark="yes" Order="_x0031_"/>
  <Shape xmlns="" ID="u+MbVZipmCJuv1KOUwZHhJPNBV0=" pdftag="P" isBookmarkSet="no" bookmark="no" Order="_x0032_"/>
  <Shape xmlns="" ID="FE/UbgMy5Ovu1OY6dX9qYnGnbjc=" pdftag="H2" isBookmarkSet="no" bookmark="yes" Order="_x0031_"/>
  <Shape xmlns="" ID="kC2WKynpD7HlI9RNkNTAyh+ieP4=" pdftag="P" isBookmarkSet="no" bookmark="no" Order="_x0032_"/>
  <Shape xmlns="" ID="23eGZQ+y+GrprRONS7SxQ+AwefE=" pdftag="H2" isBookmarkSet="no" bookmark="yes" Order="_x0031_"/>
  <Shape xmlns="" ID="022qh1gWT9UkW6EttHpXoLTQnBc=" pdftag="H2" isBookmarkSet="no" bookmark="yes" Order="_x0031_"/>
  <Shape xmlns="" ID="IHlJehTfPn6TtVSb7JJj226fFDU=" pdftag="P" isBookmarkSet="no" bookmark="no" Order="_x0032_"/>
  <Shape xmlns="" ID="7ZZn96bJ4ouWaX6pIM5VhwiAYyo=" pdftag="H2" isBookmarkSet="no" bookmark="yes" Order="_x0031_"/>
  <Shape xmlns="" ID="qjzclmbmThI5oKV6ZLsUoVXzIzI=" pdftag="P" isBookmarkSet="no" bookmark="no" Order="_x0032_"/>
  <Shape xmlns="" ID="H/aGJxVYAyutqHNnyWYiIJ6P9OI=" pdftag="H2" isBookmarkSet="no" bookmark="yes" Order="_x0031_"/>
  <Shape xmlns="" ID="eWDq6IQ85TlK7AeY/me5FRdzxv4=" pdftag="P" isBookmarkSet="no" bookmark="no" Order="_x0032_"/>
  <Shape xmlns="" ID="flXE2e2PBJUuqMNVJMjwDw1Dlxc=" pdftag="H2" isBookmarkSet="no" bookmark="yes" Order="_x0031_"/>
  <Shape xmlns="" ID="2PbxMp6obKgdSa2shPC1q4jrG74=" pdftag="P" isBookmarkSet="no" bookmark="no" Order="_x0032_"/>
  <Shape xmlns="" ID="jTgdMTzjz736TM4LtikJMF+KDIs=" pdftag="H2" isBookmarkSet="no" bookmark="yes" Order="_x0031_"/>
  <Shape xmlns="" ID="/homIC0xWysI+ucvgZClQ2p/hTw=" pdftag="P" isBookmarkSet="no" bookmark="no" Order="_x0032_"/>
  <Shape xmlns="" ID="Fzt36K54C/AeIyiKMIXvt2Gl5Vc=" pdftag="H2" isBookmarkSet="no" bookmark="yes" Order="_x0031_"/>
  <Shape xmlns="" ID="LhdJGuom9xb7hp2Ig0XGU3xe8yQ=" pdftag="P" isBookmarkSet="no" bookmark="no" Order="_x0032_"/>
  <Shape xmlns="" ID="9UDrxDROXXlRyxtx2uz2CgucLxM=" pdftag="H2" isBookmarkSet="no" bookmark="yes" Order="_x0031_"/>
  <Shape xmlns="" ID="567V/Q8e/YEUuYq9V1hnsXUsYV4=" pdftag="P" isBookmarkSet="no" bookmark="no" Order="_x0032_"/>
  <Shape xmlns="" ID="7gBekXjfzbmHF7eCN9BR5gLYve4=" pdftag="H2" isBookmarkSet="no" bookmark="yes" Order="_x0031_"/>
  <Shape xmlns="" ID="nlMnxfvhSrRtS0b3U33q03Vuizg=" pdftag="H2" isBookmarkSet="no" bookmark="yes" Order="_x0031_"/>
  <Shape xmlns="" ID="zSqv5eJHJGeMxxF9X//x9z/hS0I=" pdftag="P" isBookmarkSet="no" bookmark="no" Order="_x0032_"/>
  <Shape xmlns="" ID="FCzfPfZLeuEh1t9ojX2nkfXw/pk=" formula="no" inline="no" pdftag="Figure" isBookmarkSet="no" bookmark="no" artifact="_x0030_" validate="yes" Order="_x0033_" Lang=""/>
  <Shape xmlns="" ID="GZ0jVnZ+OJNs1//nDIaMi6mkkOk=" pdftag="H2" isBookmarkSet="no" bookmark="yes" Order="_x0031_"/>
  <Shape xmlns="" ID="WG3OemqooS4PcoukMqFgyVE0Rns=" pdftag="P" isBookmarkSet="no" bookmark="no" Order="_x0032_"/>
  <Shape xmlns="" ID="A+0zX1DgT4pUaYQWHbY2dIW+4TQ=" pdftag="H2" isBookmarkSet="no" bookmark="yes" Order="_x0031_"/>
  <Shape xmlns="" ID="gyUS0UkBrQWuO0CMMdMNiwPn/5k=" pdftag="P" isBookmarkSet="no" bookmark="no" Order="_x0032_"/>
  <Shape xmlns="" ID="08nSNWte9z42eDzuc2XiEFNyQss=" pdftag="H2" isBookmarkSet="no" bookmark="yes" Order="_x0031_"/>
  <Shape xmlns="" ID="GubDAApHjxYJTvaXhY0BvaMR1/0=" pdftag="P" isBookmarkSet="no" bookmark="no" Order="_x0032_"/>
  <Shape xmlns="" ID="oBJxYqZisn1EHQe9aMzYOJlRjeA=" pdftag="H2" isBookmarkSet="no" bookmark="yes" Order="_x0031_"/>
  <Shape xmlns="" ID="vNRRJqgMTsZBVqYb8vv9sgIVtEE=" pdftag="P" isBookmarkSet="no" bookmark="no" Order="_x0032_"/>
  <Shape xmlns="" ID="tCPbuvxXaahQL974i8T61eaLPgw=" pdftag="H2" isBookmarkSet="no" bookmark="yes" Order="_x0031_"/>
  <Shape xmlns="" ID="TWuTFpzCTZE504ePe2/dB1nMBb4=" pdftag="P" isBookmarkSet="no" bookmark="no" Order="_x0032_"/>
  <Shape xmlns="" ID="SHkPBszCKWadVDz4bCV9gwAq0/0=" formula="no" inline="no" pdftag="Figure" isBookmarkSet="no" bookmark="no" artifact="_x0030_" validate="yes" Order="_x0033_" Lang=""/>
  <Shape xmlns="" ID="GAs9aD3Dtu3LQqA6D9/tUpjiDyo=" pdftag="H2" isBookmarkSet="no" bookmark="yes" Order="_x0031_"/>
  <Shape xmlns="" ID="5dzYGGikGd5WQEqgyDGiZdWuYr8=" pdftag="P" isBookmarkSet="no" bookmark="no" Order="_x0032_"/>
  <SubText xmlns="" ID="b4ZFph9icFl65glIF/3XgcLfT2k=" ActualText=""/>
  <SubText xmlns="" ID="FCzfPfZLeuEh1t9ojX2nkfXw/pk=" ActualText=""/>
  <SubText xmlns="" ID="SHkPBszCKWadVDz4bCV9gwAq0/0=" ActualText=""/>
  <HyperLink xmlns="" ID="D7Cf18FXAZOoU2gdDiXDZeUTFwI=1" language="" validate="" plainAltText="VA_x2019_s_x0020_Community_x0020_Care_x0020_Provider_x0020_Education_x0020_and_x0020_Training_x0020_Resources" Lang=""/>
  <HyperLink xmlns="" ID="D7Cf18FXAZOoU2gdDiXDZeUTFwI=192" language="" validate="" plainAltText="VHA_x0020_TRAIN_x0020_website" Lang=""/>
  <HyperLink xmlns="" ID="D7Cf18FXAZOoU2gdDiXDZeUTFwI=292" language="" validate="" plainAltText="VHA_x0020_TRAIN_x0020_log_x0020_in_x0020_page" Lang=""/>
  <HyperLink xmlns="" ID="5t3aX7YrtSqSTLK7kI7nzNlJvgQ=33" language="" validate="" plainAltText="https:_x002F__x002F_www.research.net_x002F_r_x002F_sept_VDC_Educational_Webinar" Lang=""/>
  <HyperLink xmlns="" ID="5t3aX7YrtSqSTLK7kI7nzNlJvgQ=187" language="" validate="" plainAltText="veterandirected_x0040_acl.hhs.gov" Lang=""/>
  <HyperLink xmlns="" ID="5t3aX7YrtSqSTLK7kI7nzNlJvgQ=357" language="" validate="" plainAltText="https:_x002F__x002F_nwd.acl.gov_x002F_" Lang=""/>
  <Shape xmlns="" ID="fitB9MoRQaBMq4eK9TYlnKNDjHg=" pdftag="P" isBookmarkSet="no" bookmark="no" Order="_x0032_"/>
  <Shape xmlns="" ID="TSRGvnpzQR5iZZ2q9OclNQbfpNo=" pdftag="H2" isBookmarkSet="no" bookmark="yes" Order="_x0031_"/>
  <Shape xmlns="" ID="9TXSIO7LY+D2OY9+WwmtGGYVoh0=" pdftag="Figure" isBookmarkSet="no" bookmark="no" formula="no" inline="no" Lang="" Order="_x0033_" artifact="_x0030_" validate="yes"/>
  <Shape xmlns="" ID="51ifH5W+Tziyo/uBfIPfkmQa3Lc=" pdftag="P" isBookmarkSet="no" bookmark="no" Order="_x0032_"/>
  <Shape xmlns="" ID="nXOqiNXHKoRCSY7LY4llx9VGI84=" pdftag="H2" isBookmarkSet="no" bookmark="yes" Order="_x0031_"/>
  <Shape xmlns="" ID="uFoZZU+YjbzKl01VZGuodZytg4M=" pdftag="P" isBookmarkSet="no" bookmark="no" Order="_x0032_"/>
  <Shape xmlns="" ID="vPwS/m4g754kEJiO6HBw+Lrrjzs=" pdftag="H2" isBookmarkSet="no" bookmark="yes" Order="_x0031_"/>
  <Shape xmlns="" ID="e80lLa1KdnkoF+2xGc69cNkPGvk=" pdftag="Figure" isBookmarkSet="no" bookmark="no" Order="_x0032_" formula="no" artifact="_x0030_" inline="no" validate="yes" Lang=""/>
  <Shape xmlns="" ID="MhBXfUpEOeCo1emL6yJcCWAEkSU=" pdftag="H2" isBookmarkSet="no" bookmark="yes" Order="_x0031_"/>
  <Shape xmlns="" ID="+kaQlPLwM3BBmj9FypXLikjVOdU=" pdftag="P" isBookmarkSet="no" bookmark="no" Order="_x0032_"/>
  <Shape xmlns="" ID="Bkj2Hzd7oYFP1/5wSmPihHAn0W4=" pdftag="H2" isBookmarkSet="no" bookmark="yes" Order="_x0031_"/>
  <Shape xmlns="" ID="ervVb4rLGGzhpIWgl8cMPQWMl14=" pdftag="P" isBookmarkSet="no" bookmark="no" Order="_x0032_"/>
  <Shape xmlns="" ID="eWVJJivZdg6B2VS3skS975syHs0=" pdftag="Figure" isBookmarkSet="no" bookmark="no" formula="no" inline="no" Lang="" Order="_x0033_" artifact="_x0030_" validate="yes"/>
  <Shape xmlns="" ID="uJgyxbRaxRFSpNZvBFgEL+A2Bmc=" pdftag="H2" isBookmarkSet="no" bookmark="yes" Order="_x0031_"/>
  <Shape xmlns="" ID="pqVlihlw8lfzqI5ZSxwsedguxtw=" pdftag="P" isBookmarkSet="no" bookmark="no" Order="_x0032_"/>
  <Shape xmlns="" ID="w4BvlaIGw5UU1TgIEi9oTrNOdC4=" pdftag="H2" isBookmarkSet="no" bookmark="yes" Order="_x0031_"/>
  <Shape xmlns="" ID="WY28IXIt6geeTy/0BO4S3H1kG4I=" pdftag="P" isBookmarkSet="no" bookmark="no" Order="_x0032_"/>
  <Shape xmlns="" ID="s72NUkpcej+VUTDVEpXQBv59BiM=" pdftag="Figure" isBookmarkSet="no" bookmark="no" artifact="_x0030_" formula="no" inline="no" Lang="" Order="_x0033_" validate="yes"/>
  <Shape xmlns="" ID="lvWvTMO30J0jABLJh+6DI5BNwt0=" pdftag="H2" isBookmarkSet="no" bookmark="yes" Order="_x0031_"/>
  <Shape xmlns="" ID="4qosVMLbzd1kOlu/sxHdZlllE84=" pdftag="P" isBookmarkSet="no" bookmark="no" Order="_x0032_"/>
  <Shape xmlns="" ID="SNrPnlyl5e/sNp3uxpWZPK7NRdE=" pdftag="Figure" isBookmarkSet="no" bookmark="no" formula="no" inline="no" Lang="" Order="_x0033_" artifact="_x0030_" validate="yes"/>
  <Shape xmlns="" ID="eJuzp6eYCzDK11QOSVRkdAH9m30=" pdftag="H2" isBookmarkSet="no" bookmark="yes" Order="_x0031_"/>
  <Shape xmlns="" ID="OEd5d4K3DT8VbSt1O0yfFXzw1qc=" pdftag="P" isBookmarkSet="no" bookmark="no" Order="_x0032_"/>
  <Shape xmlns="" ID="tC0DNMjefaSLZK965rBVB0kVEbc=" pdftag="H2" isBookmarkSet="no" bookmark="yes" Order="_x0031_"/>
  <Shape xmlns="" ID="dPECZz5M+EB8nX3XOIwZCdD09mQ=" pdftag="H2" isBookmarkSet="no" bookmark="yes" Order="_x0031_"/>
  <Shape xmlns="" ID="GT4K7Y7t5upntfaf6M/lNM9h5cA=" pdftag="P" isBookmarkSet="no" bookmark="no" Order="_x0032_"/>
  <Shape xmlns="" ID="IGj981zA14ONOCeWGDfMfzZJMsk=" pdftag="P" isBookmarkSet="no" bookmark="no" Order="_x0032_"/>
  <Shape xmlns="" ID="qCGCLL2BGiR45mXFwK/5giiI5FU=" isBookmarkSet="no" pdftag="H3" artifact="_x0030_" bookmark="yes" Order="_x0031_"/>
  <Shape xmlns="" ID="pS93prwSAQZyc126Bg+h1uz/u2I=" pdftag="Figure" isBookmarkSet="no" bookmark="no" Order="_x0033_" formula="no" artifact="_x0030_" inline="no" validate="yes" Lang=""/>
  <Shape xmlns="" ID="su26YVVZxteIiCi5P7WX6xC8glA=" pdftag="H2" isBookmarkSet="no" bookmark="yes" Order="_x0031_"/>
  <Shape xmlns="" ID="zlF1uv6xxD8EDJQ62F9XKhpSqm8=" pdftag="P" isBookmarkSet="no" bookmark="no" Order="_x0032_"/>
  <Shape xmlns="" ID="A0qaOGDXUODmWMH4DeilESFV0j0=" pdftag="H2" isBookmarkSet="no" bookmark="yes" Order="_x0031_"/>
  <Shape xmlns="" ID="D7Cf18FXAZOoU2gdDiXDZeUTFwI=" pdftag="P" isBookmarkSet="no" bookmark="no" Order="_x0032_"/>
  <Shape xmlns="" ID="6HbGPZOs9t9KkPDzQgNKiKndZHE=" pdftag="H2" isBookmarkSet="no" bookmark="yes" Order="_x0031_"/>
  <Shape xmlns="" ID="uyFL1GHZQOxLtgXy2Y/E8fVrl/s=" pdftag="P" isBookmarkSet="no" bookmark="no" Order="_x0032_"/>
  <Shape xmlns="" ID="KhsyGxOxJ4KQuNmhC8ODHU267Ao=" pdftag="Figure" isBookmarkSet="no" bookmark="no" Order="_x0033_" formula="no" artifact="_x0030_" inline="no" validate="yes" Lang=""/>
  <Shape xmlns="" ID="4eMy9TfI9YVFBQ33b8mv+cXe/G4=" pdftag="H2" isBookmarkSet="no" bookmark="yes" Order="_x0031_"/>
  <Shape xmlns="" ID="5t3aX7YrtSqSTLK7kI7nzNlJvgQ=" pdftag="P" isBookmarkSet="no" bookmark="no" Order="_x0032_"/>
  <SubText xmlns="" ID="9TXSIO7LY+D2OY9+WwmtGGYVoh0=" ActualText=""/>
  <SubText xmlns="" ID="e80lLa1KdnkoF+2xGc69cNkPGvk=" ActualText=""/>
  <SubText xmlns="" ID="eWVJJivZdg6B2VS3skS975syHs0=" ActualText=""/>
  <SubText xmlns="" ID="s72NUkpcej+VUTDVEpXQBv59BiM=" ActualText=""/>
  <SubText xmlns="" ID="SNrPnlyl5e/sNp3uxpWZPK7NRdE=" ActualText=""/>
  <SubText xmlns="" ID="pS93prwSAQZyc126Bg+h1uz/u2I=" ActualText=""/>
  <SubText xmlns="" ID="KhsyGxOxJ4KQuNmhC8ODHU267Ao=" ActualText=""/>
  <HyperLink xmlns="" ID="gyUS0UkBrQWuO0CMMdMNiwPn/5k=1" language="" validate="" plainAltText="VA_x2019_s_x0020_Community_x0020_Care_x0020_Provider_x0020_Education_x0020_and_x0020_Training_x0020_Resources" Lang=""/>
  <HyperLink xmlns="" ID="gyUS0UkBrQWuO0CMMdMNiwPn/5k=192" language="" validate="" plainAltText="VHA_x0020_TRAIN_x0020_website" Lang=""/>
  <HyperLink xmlns="" ID="gyUS0UkBrQWuO0CMMdMNiwPn/5k=292" language="" validate="" plainAltText="VHA_x0020_TRAIN_x0020_log_x0020_in_x0020_page" Lang=""/>
  <HyperLink xmlns="" ID="1bet+ydx3x7L+A3hinWAhBepN6U=33" language="" validate="" plainAltText="VDC_x0020_September_x0020_Educational_x0020_Webinar_x0020_Post_x0020_Event_x0020_Survey" Lang=""/>
  <HyperLink xmlns="" ID="1bet+ydx3x7L+A3hinWAhBepN6U=188" language="" validate="" plainAltText="veterandirected_x0040_acl.hhs.gov" Lang=""/>
  <HyperLink xmlns="" ID="1bet+ydx3x7L+A3hinWAhBepN6U=358" language="" validate="" plainAltText="NWD_x0020_Website" Lang=""/>
  <Shape xmlns="" ID="zWnQlVK4GrntRngY2kzYm4Z6pXE=" pdftag="H2" isBookmarkSet="no" bookmark="yes" Order="_x0031_"/>
  <Shape xmlns="" ID="i/O2yRMCul4Hs1myGrLhaxHfWwU=" pdftag="Figure" isBookmarkSet="no" bookmark="no" Order="_x0032_" formula="no" inline="no" artifact="_x0030_" validate="yes" Lang=""/>
  <Shape xmlns="" ID="Ql5yTrPGykL51kGgMOMy9boTJ98=" pdftag="H2" isBookmarkSet="no" bookmark="yes" Order="_x0031_"/>
  <Shape xmlns="" ID="OkNxzWbWs6SyfTx4IdF4mmtxKlI=" pdftag="P" isBookmarkSet="no" bookmark="no" Order="_x0032_"/>
  <Shape xmlns="" ID="Qx5Ou9gOfKk8LSY+tyH15uRwgec=" pdftag="H2" isBookmarkSet="no" bookmark="yes" Order="_x0031_"/>
  <Shape xmlns="" ID="S6zQkaqHT+VQy1jLk1/J92crVeI=" pdftag="Figure" isBookmarkSet="no" bookmark="no" Order="_x0032_" formula="no" artifact="_x0030_" inline="no" validate="yes" Lang=""/>
  <Shape xmlns="" ID="Hli4j48pjBcEWO1c0f3TsOA6RCU=" pdftag="H2" isBookmarkSet="no" bookmark="yes" Order="_x0031_"/>
  <Shape xmlns="" ID="f6JYz6EwbXflCtCWbPv7yf245xE=" pdftag="P" isBookmarkSet="no" bookmark="no" Order="_x0032_"/>
  <Shape xmlns="" ID="lZRMXkaidDgeY9JDOR4Kot/aRPY=" pdftag="P" isBookmarkSet="no" bookmark="no" Order="_x0033_"/>
  <Shape xmlns="" ID="UlHbke94BiLXrcGUjxMWGRRIeSU=" pdftag="P" isBookmarkSet="no" bookmark="no" Order="_x0032_"/>
  <Shape xmlns="" ID="vT8lWt1dBkekzdFP5XA3nMMt2+g=" pdftag="H2" isBookmarkSet="no" bookmark="yes" Order="_x0031_"/>
  <Shape xmlns="" ID="5jFeir09ztHZ2OjQL98KbGyd524=" pdftag="H2" isBookmarkSet="no" bookmark="yes" Order="_x0031_"/>
  <Shape xmlns="" ID="bg/9xa99EPD5uFU9QKvq8J4q8/I=" pdftag="P" isBookmarkSet="no" bookmark="no" Order="_x0032_"/>
  <Shape xmlns="" ID="C3Ujp54pvIcI7L6ugPLOqWexGJQ=" pdftag="P" isBookmarkSet="no" bookmark="no" Order="_x0032_"/>
  <Shape xmlns="" ID="LRA1TCEubx5dDV8eDYztt09MzG8=" pdftag="H2" isBookmarkSet="no" bookmark="yes" Order="_x0031_"/>
  <Shape xmlns="" ID="q21wBoYxvDNkbKbMyRoavgCVaos=" pdftag="Figure" isBookmarkSet="no" bookmark="no" Order="_x0033_" formula="no" artifact="_x0030_" inline="no" validate="yes" Lang=""/>
  <Shape xmlns="" ID="gL0HIHDXPo4dTr8+Y+QRzWUiXNI=" pdftag="H2" isBookmarkSet="no" bookmark="yes" Order="_x0031_"/>
  <Shape xmlns="" ID="MaV2GD348qBdV3kyL6PEnJXfIKo=" pdftag="P" isBookmarkSet="no" bookmark="no" Order="_x0032_"/>
  <Shape xmlns="" ID="/GQM/7E6THtScjsEDnNrj6FKMYQ=" pdftag="H2" isBookmarkSet="no" bookmark="yes" Order="_x0031_"/>
  <Shape xmlns="" ID="0Q7wWVQKFb8Y1NcGPANA9Bizej8=" pdftag="P" isBookmarkSet="no" bookmark="no" Order="_x0032_"/>
  <Shape xmlns="" ID="k2BqOEU9Pc7KgXJWsk6AdGziQXw=" pdftag="Figure" isBookmarkSet="no" bookmark="no" Order="_x0033_" formula="no" artifact="_x0030_" inline="no" validate="yes" Lang=""/>
  <Shape xmlns="" ID="T+PzXpaS6AtsjFNHTxxAk3Sya54=" pdftag="H2" isBookmarkSet="no" bookmark="yes" Order="_x0031_"/>
  <Shape xmlns="" ID="1bet+ydx3x7L+A3hinWAhBepN6U=" pdftag="P" isBookmarkSet="no" bookmark="no" Order="_x0032_"/>
  <SubText xmlns="" ID="i/O2yRMCul4Hs1myGrLhaxHfWwU=" ActualText=""/>
  <SubText xmlns="" ID="S6zQkaqHT+VQy1jLk1/J92crVeI=" ActualText=""/>
  <SubText xmlns="" ID="q21wBoYxvDNkbKbMyRoavgCVaos=" ActualText=""/>
  <SubText xmlns="" ID="k2BqOEU9Pc7KgXJWsk6AdGziQXw=" ActualText=""/>
  <table xmlns="" ID="f6JYz6EwbXflCtCWbPv7yf245xE=" type="_x0030_" HRows="_x0030_" HCols="_x0030_" Summary="" TableLinerizing="H" Header="no" Caption="no" Exclude="no" LinkedHeaders="" Scope=""/>
  <table xmlns="" ID="meUi37FAFpzLprdb0NZIfSRDLTo=" Header="no" Caption="no" Exclude="no" LinkedHeaders="" Scope=""/>
  <table xmlns="" ID="mcbi2QLKWUlpfAu43nSPZGjlrng=" Header="no" Caption="no" Exclude="no" LinkedHeaders="" Scope=""/>
  <table xmlns="" ID="AK/k+Wycx/Xcev04F+J2N8blyC0=" Header="no" Caption="no" Exclude="no" LinkedHeaders="" Scope=""/>
  <table xmlns="" ID="exQYfBTqWAUPjX8lfNvYlpLQYXw=" Header="no" Caption="no" Exclude="no" LinkedHeaders="" Scope=""/>
  <table xmlns="" ID="ZVB/I0dfIx/N+2k4AmBmyr4wFiQ=" Header="no" Caption="no" Exclude="no" LinkedHeaders="" Scope=""/>
  <table xmlns="" ID="dJXBTstFePEnkrhc9Og8+V/KBe0=" Header="no" Caption="no" Exclude="no" LinkedHeaders="" Scope=""/>
  <table xmlns="" ID="9tp0dNY6K8ovlRwDrRUIGd6plBM=" Header="no" Caption="no" Exclude="no" LinkedHeaders="" Scope=""/>
  <table xmlns="" ID="LYoXKIH2IjhuJIDp3dpWHyf85iw=" Header="no" Caption="no" Exclude="no" LinkedHeaders="" Scope=""/>
  <table xmlns="" ID="TUe8HeoDlfqKb3S1P5kUY4xnZPc=" Header="no" Caption="no" Exclude="no" LinkedHeaders="" Scope=""/>
  <table xmlns="" ID="WtVMOJxmQad/qkjttB6v78NuYdU=" Header="no" Caption="no" Exclude="no" LinkedHeaders="" Scope=""/>
  <table xmlns="" ID="QSazBF6xsk3VDoQEYd1i5caEN9w=" Header="no" Caption="no" Exclude="no" LinkedHeaders="" Scope=""/>
  <table xmlns="" ID="dFAsSQebcC48jifYidNWtRlW4Gw=" Header="no" Caption="no" Exclude="no" LinkedHeaders="" Scope=""/>
  <table xmlns="" ID="DIyeWbXfXZ4Jvy5MDTfb7pa9CCM=" Header="no" Caption="no" Exclude="no" LinkedHeaders="" Scope=""/>
  <table xmlns="" ID="mbe04DEWnv5bMWhxrnxqQ1ReYJc=" Header="no" Caption="no" Exclude="no" LinkedHeaders="" Scope=""/>
  <table xmlns="" ID="A7pb0PrfijrvtS9B10+MvbkzgN0=" Header="no" Caption="no" Exclude="no" LinkedHeaders="" Scope=""/>
  <table xmlns="" ID="9DzNta1XnRHaTq8GW6BLTqQKgHc=" Header="no" Caption="no" Exclude="no" LinkedHeaders="" Scope=""/>
  <table xmlns="" ID="8zRGdpczmjkPtWgFhA9B4HCxgm0=" Header="no" Caption="no" Exclude="no" LinkedHeaders="" Scope=""/>
  <table xmlns="" ID="eqM6sm2JexN3H62iLWDNsyt8TLc=" Header="no" Caption="no" Exclude="no" LinkedHeaders="" Scope=""/>
  <table xmlns="" ID="NMjbXlEJ5v/kSX/RTPpLsHdTO18=" Header="no" Caption="no" Exclude="no" LinkedHeaders="" Scope=""/>
  <table xmlns="" ID="b9agzPLC+Gni5m/1yO1y9dkJ0zs=" Header="no" Caption="no" Exclude="no" LinkedHeaders="" Scope=""/>
  <table xmlns="" ID="7tolyAipQEqmwBkrdcStt9DHFtU=" Header="no" Caption="no" Exclude="no" LinkedHeaders="" Scope=""/>
  <table xmlns="" ID="+DkZZ0tKySY5Gj+B9u9x+x25oQI=" Header="no" Caption="no" Exclude="no" LinkedHeaders="" Scope=""/>
  <table xmlns="" ID="UJxVI9+rMzbaiJHfgegHbKix4r8=" Header="no" Caption="no" Exclude="no" LinkedHeaders="" Scope=""/>
  <HyperLink xmlns="" ID="lHshosblccuXTNB8jCBFLSDEVX8=-1203650081295.33_433.2" language="" validate="" plainAltText="AARP_x0020_Battlefield_x0020_Heroes_x0020_Video" Lang=""/>
  <HyperLink xmlns="" ID="lHshosblccuXTNB8jCBFLSDEVX8=240815545103.2_454.8" language="" validate="" plainAltText="AARP_x0020_Battlefield_x0020_Heroes_x0020_Video"/>
  <HyperLink xmlns="" ID="lHshosblccuXTNB8jCBFLSDEVX8=582467747189.385_454.8" language="" validate="" plainAltText="AARP_x0020_Battlefield_x0020_Heroes_x0020_Video" Lang=""/>
  <HyperLink xmlns="" ID="lHshosblccuXTNB8jCBFLSDEVX8=936610510103.2_476.4" language="" validate="" plainAltText="AARP_x0020_Battlefield_x0020_Heroes_x0020_Video"/>
  <HyperLink xmlns="" ID="lHshosblccuXTNB8jCBFLSDEVX8=79135261103.2_498" language="" validate="" plainAltText="AARP_x0020_Battlefield_x0020_Heroes_x0020_Video"/>
  <HyperLink xmlns="" ID="EWE/ruJS6LMqj2vZ7pyatrTG6wk=-111384088842.64189_180" language="" validate="" plainAltText="AARP_x0020_Battlefield_x0020_Heroes_x0020_Video" Lang=""/>
  <HyperLink xmlns="" ID="EWE/ruJS6LMqj2vZ7pyatrTG6wk=58246774742.64189_244.08" language="" validate="" plainAltText="AARP_x0020_Battlefield_x0020_Heroes_x0020_Video" Lang=""/>
  <HyperLink xmlns="" ID="EWE/ruJS6LMqj2vZ7pyatrTG6wk=181884638242.64189_270.48" language="" validate="" plainAltText="AARP_x0020_Battlefield_x0020_Heroes_x0020_Video"/>
  <HyperLink xmlns="" ID="EWE/ruJS6LMqj2vZ7pyatrTG6wk=-197638594842.64189_296.88" language="" validate="" plainAltText="AARP_x0020_Battlefield_x0020_Heroes_x0020_Video"/>
  <HyperLink xmlns="" ID="EWE/ruJS6LMqj2vZ7pyatrTG6wk=23279448542.64189_387.36" language="" validate="" plainAltText="Voices_x0020_of_x0020_Veterans_x0020_in_x0020_VDC_x0020_Article" Lang=""/>
  <HyperLink xmlns="" ID="EWE/ruJS6LMqj2vZ7pyatrTG6wk=1078840942.64189_413.76" language="" validate="" plainAltText="Voices_x0020_of_x0020_Veterans_x0020_in_x0020_VDC_x0020_Article"/>
  <HyperLink xmlns="" ID="EWE/ruJS6LMqj2vZ7pyatrTG6wk=-141603355342.64189_477.84" language="" validate="" plainAltText="San_x0020_Diego_x0020_VDC_x0020_Program_x0020_video" Lang=""/>
  <HyperLink xmlns="" ID="ZCNZuZy7yHxd/VBUgwOy2gVvG4s=-104531600643.2_183.6" language="" validate="" plainAltText="Veteran_x0020_and_x0020_caregiver_x0020_infographic"/>
  <HyperLink xmlns="" ID="ZCNZuZy7yHxd/VBUgwOy2gVvG4s=-189347504043.2_248.4" language="" validate="" plainAltText="ADNA_x0020_infographic"/>
  <HyperLink xmlns="" ID="ZCNZuZy7yHxd/VBUgwOy2gVvG4s=-179666827943.2_272.4" language="" validate="" plainAltText="ADNA_x0020_Infographic"/>
  <HyperLink xmlns="" ID="ZCNZuZy7yHxd/VBUgwOy2gVvG4s=13357618843.2_296.4" language="" validate="" plainAltText="ADNA_x0020_Infographic"/>
  <HyperLink xmlns="" ID="ZCNZuZy7yHxd/VBUgwOy2gVvG4s=133131188343.2_361.2" language="" validate="" plainAltText="VAMC_x0020_infographic"/>
  <HyperLink xmlns="" ID="ZCNZuZy7yHxd/VBUgwOy2gVvG4s=-185946999343.2_385.2" language="" validate="" plainAltText="VAMC_x0020_infographic"/>
  <HyperLink xmlns="" ID="7zd5o5lS/CJWb41aevE7qsmA33U=-873272303202.2_160.8" plainAltText="https:_x002F__x002F_nwd.acl.gov_x002F_" language=""/>
  <HyperLink xmlns="" ID="7zd5o5lS/CJWb41aevE7qsmA33U=105603701770.2_407.52" language="" validate="" plainAltText="VDC_x0020_Reporting_x0020_tool_x0020_request_x0020_form"/>
  <HyperLink xmlns="" ID="7zd5o5lS/CJWb41aevE7qsmA33U=205177128770.2_431.52" language="" validate="" plainAltText="VDC_x0020_Reporting_x0020_tool_x0020_request_x0020_form"/>
  <HyperLink xmlns="" ID="drEPF34z7DzEjPWHlOEa/CndP6I=833942350120.6_142.8" language="" validate="" plainAltText="Post_x0020_event_x0020_survey"/>
  <HyperLink xmlns="" ID="drEPF34z7DzEjPWHlOEa/CndP6I=-1220454614120.6_171.6" language="" validate="" plainAltText="Post_x0020_event_x0020_survey"/>
  <HyperLink xmlns="" ID="drEPF34z7DzEjPWHlOEa/CndP6I=2112532646120.6_288.24" plainAltText="veterandirected_x0040_acl.hhs.gov" language=""/>
  <Shape xmlns="" ID="No9tQXkyNEyyxogGrVYaKm5IikE=" pdftag="P" isBookmarkSet="no" bookmark="no" Order="_x0032_"/>
  <Shape xmlns="" ID="XCUSZCs1Tug6JYRzb+DpTk9vIBw=" isBookmarkSet="no" bookmark="no" Order="_x0033_" validate="no" artifact="_x0031_" pdftag="_x005B_Artifact_x005D_" formula="no" inline="no" Lang=""/>
  <Shape xmlns="" ID="SRk5qlcOeqM4al28dzul0AJjtFo=" pdftag="Figure" isBookmarkSet="no" bookmark="no" Order="_x0032_" artifact="_x0031_" validate="no" formula="no" inline="no" Lang=""/>
  <Shape xmlns="" ID="lHshosblccuXTNB8jCBFLSDEVX8=" pdftag="P" isBookmarkSet="no" bookmark="no" Order="_x0033_"/>
  <Shape xmlns="" ID="VTC516MkmztnwcmWrrCh+hm3h3M=" pdftag="H2" isBookmarkSet="no" bookmark="yes" Order="_x0031_"/>
  <Shape xmlns="" ID="EWE/ruJS6LMqj2vZ7pyatrTG6wk=" pdftag="P" isBookmarkSet="no" bookmark="no" Order="_x0032_"/>
  <Shape xmlns="" ID="c7b1mor5Q/m4XIY/VulQO/4WNgE=" pdftag="H2" isBookmarkSet="no" bookmark="yes" Order="_x0031_"/>
  <Shape xmlns="" ID="p4lzdOc2UrQH+ZOxkuAkU9sfZw0=" isBookmarkSet="no" pdftag="H3" artifact="_x0030_" bookmark="yes" Order="_x0031_"/>
  <Shape xmlns="" ID="1UecPKPuDnK6iKIzz98IpC2Xu6E=" pdftag="P" isBookmarkSet="no" bookmark="no" Order="_x0032_"/>
  <Shape xmlns="" ID="iMD48lUM1kJ9OtubxniOkt5RX3g=" isBookmarkSet="no" bookmark="no" Order="_x0033_" formula="no" pdftag="Figure" artifact="_x0030_" inline="no" validate="yes" Lang=""/>
  <Shape xmlns="" ID="SuSq3FqfK1qSiobct+1mOa6bLG4=" pdftag="Figure" isBookmarkSet="no" bookmark="no" Order="_x0034_" formula="no" artifact="_x0030_" inline="no" validate="yes" Lang=""/>
  <Shape xmlns="" ID="cm221lvkqDZIkdDxRrzlgvVOzLE=" pdftag="P" isBookmarkSet="no" bookmark="no" Order="_x0033_"/>
  <Shape xmlns="" ID="7zqqpkNGwEgfRb5PTrxhNoz24Lo=" pdftag="H2" isBookmarkSet="no" bookmark="yes" Order="_x0031_"/>
  <Shape xmlns="" ID="W3v2hIePMvckecTMTIguzYh+coY=" pdftag="Figure" isBookmarkSet="no" bookmark="no" Order="_x0032_" formula="no" artifact="_x0030_" inline="no" validate="yes" Lang=""/>
  <Shape xmlns="" ID="bD53tI8qH1sqQ+rkpXQY4ZRXU4c=" pdftag="P" isBookmarkSet="no" bookmark="no" Order="_x0033_"/>
  <Shape xmlns="" ID="2fpmLpMhrfR/c5T5kty3OQ65CMs=" pdftag="H2" isBookmarkSet="no" bookmark="yes" Order="_x0031_"/>
  <Shape xmlns="" ID="Klqf3I9CmtadzhamzcVMKuildRE=" pdftag="Figure" isBookmarkSet="no" bookmark="no" Order="_x0032_" formula="no" artifact="_x0030_" inline="no" validate="yes" Lang=""/>
  <Shape xmlns="" ID="VoDc1FWk4+WXoT2XZZb4FVCfNgQ=" pdftag="P" isBookmarkSet="no" bookmark="no" Order="_x0033_"/>
  <Shape xmlns="" ID="SJ4Bw5uSSTcp6FBHrkF28j7X9x0=" pdftag="H2" isBookmarkSet="no" bookmark="yes" Order="_x0031_"/>
  <Shape xmlns="" ID="oExD1raE8cv8oz523YDfcTZzQk0=" pdftag="Figure" isBookmarkSet="no" bookmark="no" Order="_x0032_" formula="no" artifact="_x0030_" inline="no" validate="yes" Lang=""/>
  <Shape xmlns="" ID="3F7uhUxdCH+AvFSic96nP1e/+I8=" isBookmarkSet="no" pdftag="H3" artifact="_x0030_" bookmark="yes" Order="_x0031_"/>
  <Shape xmlns="" ID="ZCNZuZy7yHxd/VBUgwOy2gVvG4s=" pdftag="P" isBookmarkSet="no" bookmark="no" Order="_x0032_"/>
  <Shape xmlns="" ID="LvWWK48uGkEvEQBuDlVLUKVkGVM=" pdftag="H2" isBookmarkSet="no" bookmark="yes" Order="_x0031_"/>
  <Shape xmlns="" ID="7zd5o5lS/CJWb41aevE7qsmA33U=" pdftag="P" isBookmarkSet="no" bookmark="no" Order="_x0032_"/>
  <Shape xmlns="" ID="12kSS9rj1jEQQrMLlNesM+2fQ2Y=" pdftag="H2" isBookmarkSet="no" bookmark="yes" Order="_x0031_"/>
  <Shape xmlns="" ID="RaJuUNoBSt2vi4153KU/7lR99IE=" pdftag="P" isBookmarkSet="no" bookmark="no" Order="_x0032_"/>
  <Shape xmlns="" ID="pirnumnKze1Rr6+YfWxh1nScDvo=" pdftag="Figure" isBookmarkSet="no" bookmark="no" Order="_x0033_"/>
  <Shape xmlns="" ID="T7rK2F/3t2npptdRADB5fFPEgiA=" pdftag="H2" isBookmarkSet="no" bookmark="yes" Order="_x0031_"/>
  <Shape xmlns="" ID="drEPF34z7DzEjPWHlOEa/CndP6I=" pdftag="P" isBookmarkSet="no" bookmark="no" Order="_x0032_"/>
  <Shape xmlns="" ID="uy/uUge6D78L77SEEVFzaCwMZ3o=" pdftag="Figure" isBookmarkSet="no" bookmark="no" Order="_x0033_"/>
  <HyperLink xmlns="" ID="qFP3Zu2bfk8/TDJVRZcFNRl7WDI=-1045316006380.6333_471.6" plainAltText="https:_x002F__x002F_nwd.acl.gov_x002F_pdf_x002F_Veteran_x0025_20Directed_x0025_20Care.pdf" Lang=""/>
  <HyperLink xmlns="" ID="k+eXECsBnncIc6AZSy8jZdmp2Ko=1878506284380.6333_462.7078" plainAltText="https:_x002F__x002F_nwd.acl.gov_x002F_pdf_x002F_The_x0025_20Role_x0025_20of_x0025_20Aging_x0025_20a" Lang=""/>
  <HyperLink xmlns="" ID="k+eXECsBnncIc6AZSy8jZdmp2Ko=-1022213221380.6333_477.1078" plainAltText="nd_x0025_20Disability_x0025_20Network_x0025_20Agencies_x0025_20in_x0025_20Vetera"/>
  <HyperLink xmlns="" ID="k+eXECsBnncIc6AZSy8jZdmp2Ko=901826322380.6333_491.5078" plainAltText="n_x0025_20Directed_x0025_20Care.pdf"/>
  <HyperLink xmlns="" ID="VEl26H1vJmoMS/GYXC0angqdHP8=726013291385.2_465.6" plainAltText="https:_x002F__x002F_nwd.acl.gov_x002F_pdf_x002F_The_x0025_20Power_x0025_20of_x0025_20Veteran_x0025_" Lang=""/>
  <HyperLink xmlns="" ID="VEl26H1vJmoMS/GYXC0angqdHP8=1446107146385.2_480" plainAltText="_x0032_0Directed_x0025_20Care_x0025_20for_x0025_20Veterans_x0025_20Affairs_x0025_20Med"/>
  <HyperLink xmlns="" ID="VEl26H1vJmoMS/GYXC0angqdHP8=337321355385.2_494.4" plainAltText="ical_x0025_20Centers.pdf"/>
  <HyperLink xmlns="" ID="z7Gcyttf2NIak2ZwZPVYI/XyUpY=-873272303202.2_160.8" plainAltText="https:_x002F__x002F_nwd.acl.gov_x002F_" Lang=""/>
  <HyperLink xmlns="" ID="z7Gcyttf2NIak2ZwZPVYI/XyUpY=105603701770.2_407.52" plainAltText="https:_x002F__x002F_app.smartsheet.com_x002F_b_x002F_form_x002F_7fa4d5f96b884a26a790e722bd4" Lang=""/>
  <HyperLink xmlns="" ID="z7Gcyttf2NIak2ZwZPVYI/XyUpY=205177128770.2_431.52" plainAltText="_x0038_0c36"/>
  <HyperLink xmlns="" ID="hVwbYJF2wNNkLlCiAYg3fot0dyU=833942350120.6_142.8" plainAltText="https:_x002F__x002F_www.research.net_x002F_r_x002F_Jan_VDC_Educational_Webinar_2" Lang=""/>
  <HyperLink xmlns="" ID="hVwbYJF2wNNkLlCiAYg3fot0dyU=-1220454614120.6_171.6" plainAltText="_x0030_20"/>
  <HyperLink xmlns="" ID="hVwbYJF2wNNkLlCiAYg3fot0dyU=2112532646120.6_288.24" plainAltText="veterandirected_x0040_acl.hhs.gov" language="" Lang=""/>
  <Shape xmlns="" ID="qFP3Zu2bfk8/TDJVRZcFNRl7WDI=" pdftag="P" isBookmarkSet="no" bookmark="no" Order="_x0034_"/>
  <Shape xmlns="" ID="k+eXECsBnncIc6AZSy8jZdmp2Ko=" pdftag="P" isBookmarkSet="no" bookmark="no" Order="_x0034_"/>
  <Shape xmlns="" ID="VEl26H1vJmoMS/GYXC0angqdHP8=" pdftag="P" isBookmarkSet="no" bookmark="no" Order="_x0034_"/>
  <Shape xmlns="" ID="z7Gcyttf2NIak2ZwZPVYI/XyUpY=" pdftag="P" isBookmarkSet="no" bookmark="no" Order="_x0032_"/>
  <Shape xmlns="" ID="umUUKI+Le+Pd+vrBfflNn/Xraqk=" pdftag="H2" isBookmarkSet="no" bookmark="yes" Order="_x0031_"/>
  <Shape xmlns="" ID="DIf2GDc+BDtQhUE1snZfmFevXiY=" pdftag="P" isBookmarkSet="no" bookmark="no" Order="_x0032_"/>
  <Shape xmlns="" ID="TXYv/slyAVr8nZ/Ijckx13g+JX4=" pdftag="Figure" isBookmarkSet="no" bookmark="no" Order="_x0033_" formula="no" artifact="_x0030_" inline="no" validate="yes" Lang=""/>
  <Shape xmlns="" ID="hVwbYJF2wNNkLlCiAYg3fot0dyU=" pdftag="P" isBookmarkSet="no" bookmark="no" Order="_x0032_"/>
  <Shape xmlns="" ID="s45Z8Ku2iQdSX8rdmdvd6ws5LYs=" pdftag="Figure" isBookmarkSet="no" bookmark="no" Order="_x0033_" formula="no" artifact="_x0030_" inline="no" validate="yes" Lang=""/>
  <SubText xmlns="" ID="XCUSZCs1Tug6JYRzb+DpTk9vIBw=" ActualText=""/>
  <SubText xmlns="" ID="iMD48lUM1kJ9OtubxniOkt5RX3g=" ActualText=""/>
  <SubText xmlns="" ID="SuSq3FqfK1qSiobct+1mOa6bLG4=" ActualText=""/>
  <SubText xmlns="" ID="W3v2hIePMvckecTMTIguzYh+coY=" ActualText=""/>
  <SubText xmlns="" ID="Klqf3I9CmtadzhamzcVMKuildRE=" ActualText=""/>
  <SubText xmlns="" ID="oExD1raE8cv8oz523YDfcTZzQk0=" ActualText=""/>
  <SubText xmlns="" ID="TXYv/slyAVr8nZ/Ijckx13g+JX4=" ActualText=""/>
  <SubText xmlns="" ID="s45Z8Ku2iQdSX8rdmdvd6ws5LYs=" ActualText=""/>
  <HyperLink xmlns="" ID="Xdu/LEjUu4VGAqnoxDJqm5EZr4k=-366893239297.7_93.6" plainAltText="www.coronavirus.gov_x002F_" language="" Lang=""/>
  <HyperLink xmlns="" ID="Xdu/LEjUu4VGAqnoxDJqm5EZr4k=-212848497243.2_147.84" plainAltText="https:_x002F__x002F_www.publichealth.va.gov_x002F_n-coronavirus_x002F_" language="" Lang=""/>
  <HyperLink xmlns="" ID="Xdu/LEjUu4VGAqnoxDJqm5EZr4k=-1951519827224.575_202.08" plainAltText="https:_x002F__x002F_acl.gov_x002F_COVID-19" language="" Lang=""/>
  <HyperLink xmlns="" ID="Xdu/LEjUu4VGAqnoxDJqm5EZr4k=-185473202643.2_256.32" plainAltText="https:_x002F__x002F_www.hhs.gov_x002F_about_x002F_news_x002F_2020_x002F_03_x002F_20_x002F_ocr-issues-guidance-on-telehealth-remote-" language="" Lang=""/>
  <HyperLink xmlns="" ID="Xdu/LEjUu4VGAqnoxDJqm5EZr4k=-96824272243.2_275.52" plainAltText="communications-following-its-notification-of-enforcement-discretion.html" language=""/>
  <HyperLink xmlns="" ID="Xdu/LEjUu4VGAqnoxDJqm5EZr4k=-31599794443.2_329.76" plainAltText="https:_x002F__x002F_www.militaryonesource.mil_x002F_coronavirus" language="" Lang=""/>
  <HyperLink xmlns="" ID="Xdu/LEjUu4VGAqnoxDJqm5EZr4k=133615582043.2_454.08" plainAltText="https:_x002F__x002F_www.cms.gov_x002F_files_x002F_document_x002F_covid19-emergency-declaration-health-care-" language="" Lang=""/>
  <HyperLink xmlns="" ID="Xdu/LEjUu4VGAqnoxDJqm5EZr4k=-195998609343.2_473.28" plainAltText="providers-fact-sheet.pdf" language=""/>
  <HyperLink xmlns="" ID="rJo2OU5k+gtvHTo9xsQW1t8Hduw=2112532646298.95_154.8" plainAltText="veterandirected_x0040_acl.hhs.gov" language="" Lang=""/>
  <HyperLink xmlns="" ID="rJo2OU5k+gtvHTo9xsQW1t8Hduw=-150215336770.2_237.84" plainAltText="https:_x002F__x002F_nwd.acl.gov_x002F_vdc.html" language="" Lang=""/>
  <Shape xmlns="" ID="9x2UjWaGOFaWkdfstn9WkPhn7KA=" pdftag="P" isBookmarkSet="no" bookmark="no" Order="_x0032_"/>
  <Shape xmlns="" ID="HQCwRCdg/EriNRduX8N3m5P6RVQ=" pdftag="H2" isBookmarkSet="no" bookmark="yes" Order="_x0031_"/>
  <Shape xmlns="" ID="Xdu/LEjUu4VGAqnoxDJqm5EZr4k=" pdftag="P" isBookmarkSet="no" bookmark="no" Order="_x0032_"/>
  <Shape xmlns="" ID="A7r3CcJr6hDECqH+8qeuHpH0st4=" isBookmarkSet="no" bookmark="no" Order="_x0033_" formula="no" inline="no" pdftag="Figure" artifact="_x0030_" validate="yes" Lang=""/>
  <Shape xmlns="" ID="Z95N/cfqYAqEEgiwBxjf5U8yQWY=" pdftag="H2" isBookmarkSet="no" bookmark="yes" Order="_x0031_"/>
  <Shape xmlns="" ID="n1VTrBiolJ+C0wB/Kubo+f8j7XQ=" pdftag="H2" isBookmarkSet="no" bookmark="yes" Order="_x0031_"/>
  <Shape xmlns="" ID="zss+Xx54+hqPbOThu9QZ7MlOGSM=" pdftag="P" isBookmarkSet="no" bookmark="no" Order="_x0032_"/>
  <Shape xmlns="" ID="4RNXdO2vgtRdVulSrOjFHSpcms8=" pdftag="Figure" isBookmarkSet="no" bookmark="no" Order="_x0033_" formula="no" artifact="_x0030_" inline="no" validate="yes" Lang=""/>
  <Shape xmlns="" ID="NAPmMfbZiS0Vwdm9ISIgGOC0C58=" pdftag="P" isBookmarkSet="no" bookmark="no" Order="_x0032_"/>
  <Shape xmlns="" ID="2ZqnUjDkFC3snDjY4PBWlsYEBQg=" isBookmarkSet="no" bookmark="no" Order="_x0033_" formula="no" inline="no" pdftag="Figure" artifact="_x0030_" validate="yes" Lang=""/>
  <Shape xmlns="" ID="rJo2OU5k+gtvHTo9xsQW1t8Hduw=" pdftag="P" isBookmarkSet="no" bookmark="no" Order="_x0032_"/>
  <SubText xmlns="" ID="A7r3CcJr6hDECqH+8qeuHpH0st4=" ActualText=""/>
  <SubText xmlns="" ID="4RNXdO2vgtRdVulSrOjFHSpcms8=" ActualText=""/>
  <SubText xmlns="" ID="2ZqnUjDkFC3snDjY4PBWlsYEBQg=" ActualText=""/>
  <HyperLink xmlns="" ID="DSQEnPPmm4MQWE6/u37slLBy4Yw=769959657273.0851_108" plainAltText="https:_x002F__x002F_www.telehealth.va.gov_x002F_" language="" Lang=""/>
  <HyperLink xmlns="" ID="DSQEnPPmm4MQWE6/u37slLBy4Yw=-567847705248.47_132.48" plainAltText="https:_x002F__x002F_www.mobile.va.gov_x002F_app_x002F_va-video-connect" language="" Lang=""/>
  <HyperLink xmlns="" ID="DSQEnPPmm4MQWE6/u37slLBy4Yw=-139936413293.6_181.44" plainAltText="https:_x002F__x002F_www.va.gov_x002F_COMMUNITYCARE_x002F_docs_x002F_news_x002F_VA_Telehealth_Services." language="" Lang=""/>
  <HyperLink xmlns="" ID="DSQEnPPmm4MQWE6/u37slLBy4Yw=13357618893.6_201.84" plainAltText="pdf" language=""/>
  <HyperLink xmlns="" ID="DSQEnPPmm4MQWE6/u37slLBy4Yw=-1551928189272.82_258.72" plainAltText="https:_x002F__x002F_aspe.hhs.gov_x002F_pdf-report_x002F_virtual-case-" language="" Lang=""/>
  <HyperLink xmlns="" ID="DSQEnPPmm4MQWE6/u37slLBy4Yw=-131277249243.2_279.12" plainAltText="management" language=""/>
  <HyperLink xmlns="" ID="DSQEnPPmm4MQWE6/u37slLBy4Yw=-2022393706482.205_336" plainAltText="https:_x002F__x002F_techfortroops.org_x002F_" language="" Lang=""/>
  <HyperLink xmlns="" ID="DSQEnPPmm4MQWE6/u37slLBy4Yw=-221880147188.51_433.68" plainAltText="https:_x002F__x002F_www.at3center.net_x002F_stateprogram" language="" Lang=""/>
  <HyperLink xmlns="" ID="DSQEnPPmm4MQWE6/u37slLBy4Yw=1725827656172.225_478.56" plainAltText="https:_x002F__x002F_at3centerblog.com_x002F_2020_x002F_04_x002F_01_x002F_six-tips-for-zoom-" language="" Lang=""/>
  <HyperLink xmlns="" ID="DSQEnPPmm4MQWE6/u37slLBy4Yw=71213054393.6_498.96" plainAltText="accessibility_x002F_" language=""/>
  <HyperLink xmlns="" ID="BbG56Ve/NyvMHdkZArT3glWsv0E=230738129169.95_153.6" plainAltText="Tools_x0020_for_x0020_Reaching_x0020_a_x0020_Remote_x0020_Audience" language="" Lang=""/>
  <HyperLink xmlns="" ID="BbG56Ve/NyvMHdkZArT3glWsv0E=230738129185.275_179.52" plainAltText="Tools_x0020_for_x0020_Reaching_x0020_a_x0020_Remote_x0020_Audience" language="" Lang=""/>
  <HyperLink xmlns="" ID="BbG56Ve/NyvMHdkZArT3glWsv0E=-30970050293.6_205.44" plainAltText="NCOA_x0020_COVID-19_x0020_Resources_x0020_for_x0020_Professionals" language="" Lang=""/>
  <HyperLink xmlns="" ID="BbG56Ve/NyvMHdkZArT3glWsv0E=84330237393.6_308.16" plainAltText="COVID-19_x0020_Telehealth_x0020_Policies_x0020_and_x0020_Resources" language="" Lang=""/>
  <HyperLink xmlns="" ID="4k49KvlO546pUTZ80NrXQ6M3X8w=-169263537846.30843_205.2" plainAltText="_x0020_FFCRA_x0020__x0028_Public_x0020_Law_x0020_116-127_x0029_" language="" Lang=""/>
  <HyperLink xmlns="" ID="4k49KvlO546pUTZ80NrXQ6M3X8w=-116275684290.70843_257.04" plainAltText="DOL_x2019_s_x0020_Website_x0020_for_x0020_FFCRA" language="" Lang=""/>
  <HyperLink xmlns="" ID="4k49KvlO546pUTZ80NrXQ6M3X8w=-189235688190.70843_281.52" plainAltText="Final_x0020_Rule:_x0020_Paid_x0020_Leave_x0020_under_x0020_the_x0020_Families_x0020_First_x0020_Coronavirus_x0020_Response_x0020_Act" language="" Lang=""/>
  <HyperLink xmlns="" ID="4k49KvlO546pUTZ80NrXQ6M3X8w=101426981390.70843_306" plainAltText="_x005B_POSTER_x005D__x0020_Federal_x0020_Employee_x0020_Rights:_x0020_Paid_x0020_Sick_x0020_Leave_x0020_and_x0020_Expanded_x0020_Family_x0020_" language="" Lang=""/>
  <HyperLink xmlns="" ID="4k49KvlO546pUTZ80NrXQ6M3X8w=-80399157390.70843_330.48" plainAltText="and_x0020_Medical_x0020_Leave_x0020_under_x0020_The_x0020_Families_x0020_First_x0020_Coronavirus_x0020_Response_x0020_Act_x0020_" language=""/>
  <HyperLink xmlns="" ID="4k49KvlO546pUTZ80NrXQ6M3X8w=184869626990.70843_350.88" plainAltText="_x0028_FFCRA_x0029_" language=""/>
  <HyperLink xmlns="" ID="4k49KvlO546pUTZ80NrXQ6M3X8w=177670514690.70843_371.28" plainAltText="SPANISH:_x0020__x005B_POSTER_x005D__x0020_Federal_x0020_Employee_x0020_Rights:_x0020_Paid_x0020_Sick_x0020_Leave_x0020_and_x0020_Expanded_x0020_" language="" Lang=""/>
  <HyperLink xmlns="" ID="4k49KvlO546pUTZ80NrXQ6M3X8w=-116534407890.70843_395.76" plainAltText="Family_x0020_and_x0020_Medical_x0020_Leave_x0020_under_x0020_The_x0020_Families_x0020_First_x0020_Coronavirus_x0020_Response_x0020_Act_x0020_" language=""/>
  <HyperLink xmlns="" ID="4k49KvlO546pUTZ80NrXQ6M3X8w=184869626990.70843_416.16" plainAltText="_x0028_FFCRA_x0029_" language=""/>
  <HyperLink xmlns="" ID="4k49KvlO546pUTZ80NrXQ6M3X8w=-82831187590.70843_436.56" plainAltText="Families_x0020_First_x0020_Coronavirus_x0020_Response_x0020_Act:_x0020_Employer_x0020_Paid_x0020_Leave_x0020_Requirements" language="" Lang=""/>
  <HyperLink xmlns="" ID="4k49KvlO546pUTZ80NrXQ6M3X8w=50022492590.70843_461.04" plainAltText="Families_x0020_First_x0020_Coronavirus_x0020_Response_x0020_Act:_x0020_Employee_x0020_Paid_x0020_Leave_x0020_Rights" language="" Lang=""/>
  <HyperLink xmlns="" ID="4k49KvlO546pUTZ80NrXQ6M3X8w=19695531990.70843_485.52" plainAltText="Families_x0020_First_x0020_Coronavirus_x0020_Response_x0020_Act:_x0020_Questions_x0020_and_x0020_Answers" language="" Lang=""/>
  <HyperLink xmlns="" ID="GkrHr8qa/ukcmCg1Aw6eWioamoM=2112532646298.95_154.8" plainAltText="veterandirected_x0040_acl.hhs.gov" language="" Lang=""/>
  <HyperLink xmlns="" ID="GkrHr8qa/ukcmCg1Aw6eWioamoM=-150215336770.2_237.84" plainAltText="https:_x002F__x002F_nwd.acl.gov_x002F_vdc.html" language="" Lang=""/>
  <Shape xmlns="" ID="uQA0UAuQEsid59C4rTSdzEhTnk0=" pdftag="H2" isBookmarkSet="no" bookmark="yes" Order="_x0031_"/>
  <Shape xmlns="" ID="ONJMErC5+OzA2WHeRxSMUOKRWxI=" pdftag="P" isBookmarkSet="no" bookmark="no" Order="_x0032_"/>
  <Shape xmlns="" ID="bz3PfrScL1VRbFvD0wqmaLKHeUw=" pdftag="H2" isBookmarkSet="no" bookmark="yes" Order="_x0031_"/>
  <Shape xmlns="" ID="DSQEnPPmm4MQWE6/u37slLBy4Yw=" pdftag="P" isBookmarkSet="no" bookmark="no" Order="_x0032_"/>
  <Shape xmlns="" ID="BbG56Ve/NyvMHdkZArT3glWsv0E=" pdftag="P" isBookmarkSet="no" bookmark="no" Order="_x0032_"/>
  <Shape xmlns="" ID="8uhsWgY7Z8Ko4gBehWVyd0W1GuQ=" pdftag="H2" isBookmarkSet="no" bookmark="yes" Order="_x0031_"/>
  <Shape xmlns="" ID="KX7SSshLq4kKWfDBGt4j3EIc3Yk=" pdftag="Figure" isBookmarkSet="no" bookmark="no" Order="_x0032_" formula="no" artifact="_x0030_" inline="no" validate="yes" Lang=""/>
  <Shape xmlns="" ID="pTPdVYd1TK+qpoGmHuiI9IMpp4U=" pdftag="P" isBookmarkSet="no" bookmark="no" Order="_x0033_"/>
  <Shape xmlns="" ID="R7qVUGr2S0qcGWfRTLiXbArOv6c=" pdftag="H2" isBookmarkSet="no" bookmark="yes" Order="_x0031_"/>
  <Shape xmlns="" ID="5x7oUpuuV5BP3YmSroKw8Uyh1To=" pdftag="P" isBookmarkSet="no" bookmark="no" Order="_x0032_"/>
  <Shape xmlns="" ID="vOUuG+mR+k984uvz+srNIf63d/k=" pdftag="H2" isBookmarkSet="no" bookmark="yes" Order="_x0031_"/>
  <Shape xmlns="" ID="Qyb7KTp/L+YDV6P52HHvVRIYoaA=" pdftag="P" isBookmarkSet="no" bookmark="no" Order="_x0032_"/>
  <Shape xmlns="" ID="GdrT0K/E+os2j17iI+T7bM9dBF8=" pdftag="P" isBookmarkSet="no" bookmark="no" Order="_x0033_"/>
  <Shape xmlns="" ID="GcQI0AdRw15S8gcJ1uuLYO2XXUA=" isBookmarkSet="no" pdftag="H3" artifact="_x0030_" bookmark="yes" Order="_x0031_"/>
  <Shape xmlns="" ID="KDHRgJFxeEB9BiW7NERRxP6G9lY=" pdftag="P" isBookmarkSet="no" bookmark="no" Order="_x0032_"/>
  <Shape xmlns="" ID="5I5tHNoR4d3jOiG9BFjtwMjE6gY=" pdftag="P" isBookmarkSet="no" bookmark="no" Order="_x0033_"/>
  <Shape xmlns="" ID="gZdyAn478M6kLaIuCKQTROb3bk0=" isBookmarkSet="no" pdftag="H3" artifact="_x0030_" bookmark="yes" Order="_x0031_"/>
  <Shape xmlns="" ID="5JmVMAsFW7gzeg8HRT7ts0Dtmzo=" pdftag="P" isBookmarkSet="no" bookmark="no" Order="_x0032_"/>
  <Shape xmlns="" ID="DWqWw7e8XyQ62N/k5vcSi8VPlX4=" isBookmarkSet="no" bookmark="yes" pdftag="H2" artifact="_x0030_" Order="_x0031_"/>
  <Shape xmlns="" ID="/WZqYYmLu85gddxI8/3nNbdH6N8=" pdftag="P" isBookmarkSet="no" bookmark="no" Order="_x0032_"/>
  <Shape xmlns="" ID="4k49KvlO546pUTZ80NrXQ6M3X8w=" pdftag="P" isBookmarkSet="no" bookmark="no" Order="_x0032_"/>
  <Shape xmlns="" ID="KlJQsK85wVaFuT3h2jW7B7PZiQQ=" pdftag="H2" isBookmarkSet="no" bookmark="yes" Order="_x0031_"/>
  <Shape xmlns="" ID="DPS/fascT4sSBSgsQrC0ypMBJzE=" pdftag="P" isBookmarkSet="no" bookmark="no" Order="_x0032_"/>
  <Shape xmlns="" ID="ymrbYMWR6ImE5zuVf7FygCDr/5U=" pdftag="Figure" isBookmarkSet="no" bookmark="no" Order="_x0033_" formula="no" artifact="_x0030_" inline="no" validate="yes" Lang=""/>
  <Shape xmlns="" ID="gEJIzz3emSAIm6APofYCLc68bhw=" isBookmarkSet="no" pdftag="H2" artifact="_x0030_" bookmark="yes" Order="_x0031_"/>
  <Shape xmlns="" ID="lfftqOlFMV5ZptsiGCxuZ2VZDfM=" pdftag="P" isBookmarkSet="no" bookmark="no" Order="_x0032_"/>
  <Shape xmlns="" ID="rW01+zw17JtKsBK9V5Wg07sQePg=" pdftag="Figure" isBookmarkSet="no" bookmark="no" Order="_x0033_" formula="no" artifact="_x0030_" inline="no" validate="yes" Lang=""/>
  <Shape xmlns="" ID="1uQItKGElszkU5W2Or/SAXoG0q0=" pdftag="H2" isBookmarkSet="no" bookmark="yes" Order="_x0031_"/>
  <Shape xmlns="" ID="GkrHr8qa/ukcmCg1Aw6eWioamoM=" pdftag="P" isBookmarkSet="no" bookmark="no" Order="_x0032_"/>
  <SubText xmlns="" ID="KX7SSshLq4kKWfDBGt4j3EIc3Yk=" ActualText=""/>
  <SubText xmlns="" ID="ymrbYMWR6ImE5zuVf7FygCDr/5U=" ActualText=""/>
  <SubText xmlns="" ID="rW01+zw17JtKsBK9V5Wg07sQePg=" ActualText=""/>
  <table xmlns="" ID="GdrT0K/E+os2j17iI+T7bM9dBF8=" type="_x0030_" HRows="_x0030_" HCols="_x0030_" Summary="" TableLinerizing="H" Header="no" Caption="no" Exclude="no" LinkedHeaders="" Scope=""/>
  <table xmlns="" ID="SRz2HgLth0AWHYfNfixOqGLyBIQ=" Header="no" Caption="no" Exclude="no" LinkedHeaders="" Scope=""/>
  <table xmlns="" ID="9pIQdoX6Vt0AjPz5AZxGNme9aHA=" Header="no" Caption="no" Exclude="no" LinkedHeaders="" Scope=""/>
  <table xmlns="" ID="TIv/ULBuoIQ6rCfy6/zWzFY73/I=" Header="no" Caption="no" Exclude="no" LinkedHeaders="" Scope=""/>
  <table xmlns="" ID="miWhFYADfRWkJei9jLVtvPInrQE=" Header="no" Caption="no" Exclude="no" LinkedHeaders="" Scope=""/>
  <table xmlns="" ID="x3ndRfH3/K3F1Kxa8T0y4ILeRmU=" Header="no" Caption="no" Exclude="no" LinkedHeaders="" Scope=""/>
  <table xmlns="" ID="kFZYe3TfZm5vHs4Eoupv3EEUS/0=" Header="no" Caption="no" Exclude="no" LinkedHeaders="" Scope=""/>
  <table xmlns="" ID="Nfg3jGWxLU87sk72Xwe9BwvUEBo=" Header="no" Caption="no" Exclude="no" LinkedHeaders="" Scope=""/>
  <table xmlns="" ID="yfGDdAYvyJUyP7BCeuw39JCwuXY=" Header="no" Caption="no" Exclude="no" LinkedHeaders="" Scope=""/>
  <table xmlns="" ID="XnBdJfI2LWK7NISyB2aLnSENw6k=" Header="no" Caption="no" Exclude="no" LinkedHeaders="" Scope=""/>
  <table xmlns="" ID="bh9Kc62kdYecHepSlpnT04GoFsE=" Header="no" Caption="no" Exclude="no" LinkedHeaders="" Scope=""/>
  <table xmlns="" ID="2W7pYNWGWOMS4n3KXcOokF65aKU=" Header="no" Caption="no" Exclude="no" LinkedHeaders="" Scope=""/>
  <table xmlns="" ID="5I5tHNoR4d3jOiG9BFjtwMjE6gY=" type="_x0030_" HRows="_x0030_" HCols="_x0030_" Summary="" TableLinerizing="H" Header="no" Caption="no" Exclude="no" LinkedHeaders="" Scope=""/>
  <table xmlns="" ID="jQJcICNrfL61MlSuUSYj7jXXld0=" Header="no" Caption="no" Exclude="no" LinkedHeaders="" Scope=""/>
  <table xmlns="" ID="Psi+oMurascZ+TYBNAfTJs1OiOE=" Header="no" Caption="no" Exclude="no" LinkedHeaders="" Scope=""/>
  <table xmlns="" ID="tNzF/iGbqO7OaE0e48gALVqIPNc=" Header="no" Caption="no" Exclude="no" LinkedHeaders="" Scope=""/>
  <table xmlns="" ID="evio0hs/wI4jPuVex97ORAz6W4U=" Header="no" Caption="no" Exclude="no" LinkedHeaders="" Scope=""/>
  <table xmlns="" ID="vnwEoMRYreBHa3ELV51Zu8+Be/0=" Header="no" Caption="no" Exclude="no" LinkedHeaders="" Scope=""/>
  <Shape xmlns="" ID="/My8m4paRb7oJ+riWxgGDVrvUnU=" pdftag="H2" isBookmarkSet="no" bookmark="yes" Order="_x0031_"/>
  <Shape xmlns="" ID="DC7oJqa8gZSpSu0geaxwCt3p8EE=" pdftag="P" isBookmarkSet="no" bookmark="no" Order="_x0032_"/>
  <Shape xmlns="" ID="6874dmmZhW9nhMGSNj9eJBH7q8U=" pdftag="H2" isBookmarkSet="no" bookmark="yes" Order="_x0031_"/>
  <Shape xmlns="" ID="6DRSZS2d+gz83Y3SVZUWb9BRqCY=" pdftag="P" isBookmarkSet="no" bookmark="no" Order="_x0032_"/>
  <Shape xmlns="" ID="R01bZF0FSx8I/CgxQxqzjC7Lt7I=" formula="no" artifact="_x0030_" inline="no" validate="yes" pdftag="Figure" isBookmarkSet="no" bookmark="no" Order="_x0033_" Lang=""/>
  <HyperLink xmlns="" ID="Lh4OqgAvuKFkYBSZDu72EGro9Os=265185737134.825_243.1201" plainAltText="https:_x002F__x002F_youtu.be_x002F_ML1JdQ4uhJI" language="" Lang=""/>
  <HyperLink xmlns="" ID="Lh4OqgAvuKFkYBSZDu72EGro9Os=1436334334153.825_267.6001" plainAltText="https:_x002F__x002F_youtu.be_x002F_pTjkgCFuUuU" language="" Lang=""/>
  <HyperLink xmlns="" ID="22Gb2PFXz2RBQ4gkN2HuHk7bb40=-133479088761.2_165.6" plainAltText="https:_x002F__x002F_www.peatworks.org_x002F_content_x002F_checklist-accessible-virtual-" language="" Lang=""/>
  <HyperLink xmlns="" ID="22Gb2PFXz2RBQ4gkN2HuHk7bb40=40005794461.2_194.4" plainAltText="meeting-presentation" language=""/>
  <HyperLink xmlns="" ID="22Gb2PFXz2RBQ4gkN2HuHk7bb40=-148884651961.2_271.2" plainAltText="https:_x002F__x002F_www.peatworks.org_x002F_content_x002F_how-pick-accessible-virtual-" language="" Lang=""/>
  <HyperLink xmlns="" ID="22Gb2PFXz2RBQ4gkN2HuHk7bb40=-82238788061.2_300" plainAltText="meeting-platform" language=""/>
  <HyperLink xmlns="" ID="22Gb2PFXz2RBQ4gkN2HuHk7bb40=102964845561.2_376.8" plainAltText="https:_x002F__x002F_support.skype.com_x002F_en_x002F_faq_x002F_FA12371_x002F_what-accessibility-" language="" Lang=""/>
  <HyperLink xmlns="" ID="22Gb2PFXz2RBQ4gkN2HuHk7bb40=60826320361.2_405.6" plainAltText="features-are-available-for-skype" language=""/>
  <HyperLink xmlns="" ID="22Gb2PFXz2RBQ4gkN2HuHk7bb40=-20133324161.2_482.4" plainAltText="https:_x002F__x002F_iaccessibility.com_x002F_" language="" Lang=""/>
  <HyperLink xmlns="" ID="WOk7DQU3IRp+mbYBqFzXBJEQxO8=-22188014719.2_171.6" plainAltText="https:_x002F__x002F_www.at3center.net_x002F_stateprogram" language="" Lang=""/>
  <HyperLink xmlns="" ID="WOk7DQU3IRp+mbYBqFzXBJEQxO8=199391830196.59_247.2" plainAltText="Grandpad_x0020_by_x0020_Consumer_x0020_Cellular" language="" Lang=""/>
  <HyperLink xmlns="" ID="WOk7DQU3IRp+mbYBqFzXBJEQxO8=-175000076171.575_276" plainAltText="Video_x0020_Conferencing_x0020_and_x0020_Project_x0020_Management_x0020_Tools" language="" Lang=""/>
  <HyperLink xmlns="" ID="WOk7DQU3IRp+mbYBqFzXBJEQxO8=-1749693945182.7_304.8" plainAltText="Protection_x0020_and_x0020_Advocacy_x0020_during_x0020_the_x0020_Coronavirus_x0020_" language="" Lang=""/>
  <HyperLink xmlns="" ID="WOk7DQU3IRp+mbYBqFzXBJEQxO8=-127677530637.2_333.6" plainAltText="Pandemic" language=""/>
  <HyperLink xmlns="" ID="WOk7DQU3IRp+mbYBqFzXBJEQxO8=-1665534339182.7_357.6" plainAltText="Captioning_x0020_Video_x0020_Meetings_x0020_and_x0020_Trainings" language="" Lang=""/>
  <HyperLink xmlns="" ID="WOk7DQU3IRp+mbYBqFzXBJEQxO8=110391174319.2_457.2" plainAltText="https:_x002F__x002F_www.at3center.net_x002F_repository_x002F_EmergencyManagement_x0023_CoronaX" language="" Lang=""/>
  <HyperLink xmlns="" ID="E37b2vB/dZv3YRqGW3mjiyD9BXU=181199093464.2_177.6" plainAltText="https:_x002F__x002F_www.youtube.com_x002F_watch_x003F_v_x003D_vM9LxbkBhKI_x0026_feature_x003D_youtu.be" language="" Lang=""/>
  <HyperLink xmlns="" ID="E37b2vB/dZv3YRqGW3mjiyD9BXU=-57705602864.2_253.2" plainAltText="https:_x002F__x002F_www.nytimes.com_x002F_2020_x002F_05_x002F_06_x002F_smarter-living_x002F_coronavirus-facebook-" language="" Lang=""/>
  <HyperLink xmlns="" ID="E37b2vB/dZv3YRqGW3mjiyD9BXU=-75459729264.2_282" plainAltText="portal-echo-show-google-nest-" language=""/>
  <HyperLink xmlns="" ID="E37b2vB/dZv3YRqGW3mjiyD9BXU=-23050648064.2_306" plainAltText="hub.html_x003F_referringSource_x003D_articleShare_x0026_fbclid_x003D_IwAR0YWE6f7iEY3y99rP-" language=""/>
  <HyperLink xmlns="" ID="E37b2vB/dZv3YRqGW3mjiyD9BXU=28638494864.2_330" plainAltText="tJM4sVFe7qqMWbycDcRsiUEhdpVwBM_MLQ8jaQi4" language=""/>
  <HyperLink xmlns="" ID="YmYSjDvRwPmSAz0ehJEe+nHFMM4=1515795305302.11_165.6" plainAltText="amy.goldman_x0040_ataporg.org" language="" Lang=""/>
  <HyperLink xmlns="" ID="YmYSjDvRwPmSAz0ehJEe+nHFMM4=-550406977290.985_201.6" plainAltText="marty.exline_x0040_ataporg.org" language="" Lang=""/>
  <HyperLink xmlns="" ID="YmYSjDvRwPmSAz0ehJEe+nHFMM4=1804986565443.6451_242.4" plainAltText="dbaker_x0040_mo-at.org" language="" Lang=""/>
  <HyperLink xmlns="" ID="cgOj4Hm3firSDbFZocusV691K4k=138320749191.22_111.6" plainAltText="COVID-19_x0020_web_x0020_page_x0020_for_x0020_community_x0020_providers" language="" Lang=""/>
  <HyperLink xmlns="" ID="cgOj4Hm3firSDbFZocusV691K4k=-404134614635.235_437.52" plainAltText="sign_x0020_" language="" Lang=""/>
  <HyperLink xmlns="" ID="cgOj4Hm3firSDbFZocusV691K4k=122310283649.2_466.32" plainAltText="up_x0020_for_x0020_OCC_x2019_s_x0020_Provider_x0020_Advisor_x0020_newsletter" language=""/>
  <HyperLink xmlns="" ID="6mzw2KGL76qpGv7yO/9rOCeh5ls=139162531890.70843_139.2" plainAltText="FFCRA_x0020__x0028_Public_x0020_Law_x0020_116-127_x0029_" language="" Lang=""/>
  <HyperLink xmlns="" ID="6mzw2KGL76qpGv7yO/9rOCeh5ls=-116275684290.70843_209.04" plainAltText="DOL_x2019_s_x0020_Website_x0020_for_x0020_FFCRA" language="" Lang=""/>
  <HyperLink xmlns="" ID="6mzw2KGL76qpGv7yO/9rOCeh5ls=-189235688190.70843_236.52" plainAltText="Final_x0020_Rule:_x0020_Paid_x0020_Leave_x0020_under_x0020_the_x0020_Families_x0020_First_x0020_Coronavirus_x0020_Response_x0020_Act" language="" Lang=""/>
  <HyperLink xmlns="" ID="6mzw2KGL76qpGv7yO/9rOCeh5ls=-13143871590.70843_264" plainAltText="_x005B_POSTER_x005D__x0020_Non-Federal_x0020_Employee_x0020_Rights:_x0020_Paid_x0020_Sick_x0020_Leave_x0020_and_x0020_Expanded_x0020_" language="" Lang=""/>
  <HyperLink xmlns="" ID="6mzw2KGL76qpGv7yO/9rOCeh5ls=-116534407890.70843_288.48" plainAltText="Family_x0020_and_x0020_Medical_x0020_Leave_x0020_under_x0020_The_x0020_Families_x0020_First_x0020_Coronavirus_x0020_Response_x0020_Act_x0020_" language=""/>
  <HyperLink xmlns="" ID="6mzw2KGL76qpGv7yO/9rOCeh5ls=184869626990.70843_308.88" plainAltText="_x0028_FFCRA_x0029_" language=""/>
  <HyperLink xmlns="" ID="6mzw2KGL76qpGv7yO/9rOCeh5ls=-1966936847155.9335_356.76" plainAltText="https:_x002F__x002F_www.dol.gov_x002F_agencies_x002F_whd_x002F_pandemic_x002F_" language="" Lang=""/>
  <HyperLink xmlns="" ID="6mzw2KGL76qpGv7yO/9rOCeh5ls=-82831187590.70843_380.16" plainAltText="Families_x0020_First_x0020_Coronavirus_x0020_Response_x0020_Act:_x0020_Employer_x0020_Paid_x0020_Leave_x0020_Requirements" language="" Lang=""/>
  <HyperLink xmlns="" ID="6mzw2KGL76qpGv7yO/9rOCeh5ls=50022492590.70843_407.64" plainAltText="Families_x0020_First_x0020_Coronavirus_x0020_Response_x0020_Act:_x0020_Employee_x0020_Paid_x0020_Leave_x0020_Rights" language="" Lang=""/>
  <HyperLink xmlns="" ID="6mzw2KGL76qpGv7yO/9rOCeh5ls=19695531990.70843_435.12" plainAltText="Families_x0020_First_x0020_Coronavirus_x0020_Response_x0020_Act:_x0020_Questions_x0020_and_x0020_Answers" language="" Lang=""/>
  <HyperLink xmlns="" ID="S+7JEUsWfSUCEkJoae8IAJbvw78=2112532646307.95_178.8" plainAltText="veterandirected_x0040_acl.hhs.gov" language="" Lang=""/>
  <HyperLink xmlns="" ID="S+7JEUsWfSUCEkJoae8IAJbvw78=101888078979.2_270.72" plainAltText="https:_x002F__x002F_app.smartsheet.com_x002F_b_x002F_form_x002F_9bff196f995e" language="" Lang=""/>
  <HyperLink xmlns="" ID="S+7JEUsWfSUCEkJoae8IAJbvw78=-71758284679.2_304.32" plainAltText="_x0034_ddd82aa0fd246ae0501" language=""/>
  <HyperLink xmlns="" ID="S+7JEUsWfSUCEkJoae8IAJbvw78=-150215336779.2_393.36" plainAltText="https:_x002F__x002F_nwd.acl.gov_x002F_vdc.html" language="" Lang=""/>
  <Shape xmlns="" ID="Rd/pXeQ4XGSuY6jubrfRUiy8Qos=" pdftag="H2" isBookmarkSet="no" bookmark="yes" Order="_x0031_"/>
  <Shape xmlns="" ID="PqjMAvQKDBpUDNXP7H5uS+0tROc=" pdftag="P" isBookmarkSet="no" bookmark="no" Order="_x0032_"/>
  <Shape xmlns="" ID="Kk3ZTinisWjI4f+j4/ODHs92qM8=" pdftag="H2" isBookmarkSet="no" bookmark="yes" Order="_x0031_"/>
  <Shape xmlns="" ID="IslgXWQbHbdjZkKfimnSXh6K0o0=" pdftag="P" isBookmarkSet="no" bookmark="no" Order="_x0032_"/>
  <Shape xmlns="" ID="9zOSJHYEv6ZOP8UkLMxDz5VuS0Q=" pdftag="H2" isBookmarkSet="no" bookmark="yes" Order="_x0031_"/>
  <Shape xmlns="" ID="pLp0r9GtMXWVND2KzNCXmbDW0/E=" pdftag="P" isBookmarkSet="no" bookmark="no" Order="_x0032_"/>
  <Shape xmlns="" ID="zfjr+73X4DQQjE2BFyw6sC5xcf8=" pdftag="H2" isBookmarkSet="no" bookmark="yes" Order="_x0031_"/>
  <Shape xmlns="" ID="swBD40+5Uw12unVnTAvaXdjwhyY=" pdftag="P" isBookmarkSet="no" bookmark="no" Order="_x0032_"/>
  <Shape xmlns="" ID="PeINNx+99kPH09qM2gJfgFpkDRo=" pdftag="H2" isBookmarkSet="no" bookmark="yes" Order="_x0031_"/>
  <Shape xmlns="" ID="Lh4OqgAvuKFkYBSZDu72EGro9Os=" pdftag="P" isBookmarkSet="no" bookmark="no" Order="_x0032_"/>
  <Shape xmlns="" ID="9GjEa/rlRjHWDHVxh4N/bLk0nZk=" pdftag="H2" isBookmarkSet="no" bookmark="yes" Order="_x0031_"/>
  <Shape xmlns="" ID="lwy/rxulM8TXuHPSZRuQ3ZGUZ2k=" pdftag="P" isBookmarkSet="no" bookmark="no" Order="_x0032_"/>
  <Shape xmlns="" ID="0bTKCCV6eHhhAINEWTPgIOaITVY=" pdftag="H2" isBookmarkSet="no" bookmark="yes" Order="_x0031_"/>
  <Shape xmlns="" ID="61yHR+VVw56Xg7Pw5i1zrs/V9Xk=" pdftag="P" isBookmarkSet="no" bookmark="no" Order="_x0032_"/>
  <Shape xmlns="" ID="HAA7HRpbniN+bLklgwLP64FGroE=" pdftag="H2" isBookmarkSet="no" bookmark="yes" Order="_x0031_"/>
  <Shape xmlns="" ID="22Gb2PFXz2RBQ4gkN2HuHk7bb40=" pdftag="P" isBookmarkSet="no" bookmark="no" Order="_x0032_"/>
  <Shape xmlns="" ID="28oz4255xO+NKR5aDgYgDSD8Y5A=" pdftag="H2" isBookmarkSet="no" bookmark="yes" Order="_x0031_"/>
  <Shape xmlns="" ID="WOk7DQU3IRp+mbYBqFzXBJEQxO8=" pdftag="P" isBookmarkSet="no" bookmark="no" Order="_x0032_"/>
  <Shape xmlns="" ID="PVE0hgJd+tb2qLND33b2b9kwNhY=" pdftag="H2" isBookmarkSet="no" bookmark="yes" Order="_x0031_"/>
  <Shape xmlns="" ID="E37b2vB/dZv3YRqGW3mjiyD9BXU=" pdftag="P" isBookmarkSet="no" bookmark="no" Order="_x0032_"/>
  <Shape xmlns="" ID="iCVViBUOOLoxZ703AlwYLog9fpg=" pdftag="H2" isBookmarkSet="no" bookmark="yes" Order="_x0031_"/>
  <Shape xmlns="" ID="YmYSjDvRwPmSAz0ehJEe+nHFMM4=" pdftag="P" isBookmarkSet="no" bookmark="no" Order="_x0032_"/>
  <Shape xmlns="" ID="Vogg45cJn3/VSJRmupFhTaPBJ3s=" pdftag="H2" isBookmarkSet="no" bookmark="yes" Order="_x0031_"/>
  <Shape xmlns="" ID="Ht3662WS6GtDV7IdJkyvijpRr/s=" formula="no" inline="no" pdftag="Figure" isBookmarkSet="no" bookmark="no" Lang="" Order="_x0032_" artifact="_x0030_" validate="yes"/>
  <Shape xmlns="" ID="IMmUupmJ0v4d6m/LkIwF2O1Eerg=" pdftag="P" isBookmarkSet="no" bookmark="no" Order="_x0033_"/>
  <Shape xmlns="" ID="JOOFd33rHkyLiovymLJhSYwuXN4=" isBookmarkSet="no" pdftag="H3" artifact="_x0030_" bookmark="yes" Order="_x0031_"/>
  <Shape xmlns="" ID="cgOj4Hm3firSDbFZocusV691K4k=" pdftag="P" isBookmarkSet="no" bookmark="no" Order="_x0032_"/>
  <Shape xmlns="" ID="mUQFGijkD2kMk6+HBnQ85sGmJxM=" isBookmarkSet="no" bookmark="yes" pdftag="H2" artifact="_x0030_" Order="_x0031_"/>
  <Shape xmlns="" ID="6mzw2KGL76qpGv7yO/9rOCeh5ls=" pdftag="P" isBookmarkSet="no" bookmark="no" Order="_x0032_"/>
  <Shape xmlns="" ID="QL7YiboI3Wg7+/DXmuWurmMkrDw=" pdftag="H2" isBookmarkSet="no" bookmark="yes" Order="_x0031_"/>
  <Shape xmlns="" ID="v7jB9AcOgJ8zTUVcebX4dbl74dE=" pdftag="P" isBookmarkSet="no" bookmark="no" Order="_x0032_"/>
  <Shape xmlns="" ID="r/OE36isI1goVo+xMXnplFMjSTs=" formula="no" artifact="_x0030_" inline="no" validate="yes" pdftag="Figure" isBookmarkSet="no" bookmark="no" Order="_x0033_" Lang=""/>
  <Shape xmlns="" ID="JVN89PU4cP0SNsdPG/d94rpi8Hg=" isBookmarkSet="no" bookmark="yes" pdftag="H2" artifact="_x0030_" Order="_x0031_"/>
  <Shape xmlns="" ID="PP7DRcwYPBH5v8KaW2PT+IC66UA=" pdftag="P" isBookmarkSet="no" bookmark="no" Order="_x0032_"/>
  <Shape xmlns="" ID="Zs4n9lng9chbr0VnLHHRARAlfic=" formula="no" artifact="_x0030_" inline="no" validate="yes" pdftag="Figure" isBookmarkSet="no" bookmark="no" Order="_x0033_" Lang=""/>
  <Shape xmlns="" ID="hwrPbJu8wHMpxuctSCzo3IfCgo4=" pdftag="H2" isBookmarkSet="no" bookmark="yes" Order="_x0031_"/>
  <Shape xmlns="" ID="S+7JEUsWfSUCEkJoae8IAJbvw78=" pdftag="P" isBookmarkSet="no" bookmark="no" Order="_x0032_"/>
  <SubText xmlns="" ID="R01bZF0FSx8I/CgxQxqzjC7Lt7I=" ActualText=""/>
  <SubText xmlns="" ID="Ht3662WS6GtDV7IdJkyvijpRr/s=" ActualText=""/>
  <SubText xmlns="" ID="r/OE36isI1goVo+xMXnplFMjSTs=" ActualText=""/>
  <SubText xmlns="" ID="Zs4n9lng9chbr0VnLHHRARAlfic=" ActualText=""/>
  <HyperLink xmlns="" ID="0BPZ1QX2NUKFih3ikglno6BEsfg=-26981547899.72504_204" plainAltText="PowerPoint_x0020_Presentation" language="" Lang=""/>
  <HyperLink xmlns="" ID="0BPZ1QX2NUKFih3ikglno6BEsfg=79125808493.6_235.68" plainAltText="Webinar_x0020_Recording" language="" Lang=""/>
  <HyperLink xmlns="" ID="0BPZ1QX2NUKFih3ikglno6BEsfg=-131268651693.6_371.52" plainAltText="https:_x002F__x002F_ncapps.acl.gov_x002F_covid-19-resources.html" language="" Lang=""/>
  <HyperLink xmlns="" ID="PP7DRcwYPBH5v8KaW2PT+IC66UA=2112532646298.7_267.6" plainAltText="veterandirected_x0040_acl.hhs.gov" language="" Lang=""/>
  <HyperLink xmlns="" ID="PP7DRcwYPBH5v8KaW2PT+IC66UA=115509042079.2_351.6" plainAltText="https:_x002F__x002F_app.smartsheet.com_x002F_b_x002F_form_x002F_9bff196f995e4ddd" language="" Lang=""/>
  <HyperLink xmlns="" ID="PP7DRcwYPBH5v8KaW2PT+IC66UA=11017396779.2_381.6" plainAltText="_x0038_2aa0fd246ae0501" language=""/>
  <HyperLink xmlns="" ID="PP7DRcwYPBH5v8KaW2PT+IC66UA=-150215336779.2_465.6" plainAltText="https:_x002F__x002F_nwd.acl.gov_x002F_vdc.html" language="" Lang=""/>
  <Shape xmlns="" ID="j/WODVqjTUJJX3NnT6UxFoVpNLM=" pdftag="H2" isBookmarkSet="no" bookmark="yes" Order="_x0031_"/>
  <Shape xmlns="" ID="s83c5rGILFV9umq+AjpdBtQzjyk=" pdftag="P" isBookmarkSet="no" bookmark="no" Order="_x0033_"/>
  <Shape xmlns="" ID="i7Oqcd/NTuPzfyy31h5rIKEh6I8=" pdftag="Figure" isBookmarkSet="no" bookmark="no" Order="_x0032_" formula="no" artifact="_x0030_" inline="no" validate="yes" Lang=""/>
  <Shape xmlns="" ID="knvXerzi1jURQIRHiD+lQyGsEwY=" pdftag="Figure" isBookmarkSet="no" bookmark="no" Order="_x0033_" formula="no" artifact="_x0030_" inline="no" validate="yes" Lang=""/>
  <Shape xmlns="" ID="iWe96VU/Fn7eK1G5w3KY5ZIA4o8=" pdftag="Figure" isBookmarkSet="no" bookmark="no" Order="_x0033_" artifact="_x0030_" formula="no" inline="no" validate="yes" Lang=""/>
  <Shape xmlns="" ID="SPFI2VUg0pfZM4Mp+doXzkaDaLI=" pdftag="P" isBookmarkSet="no" bookmark="no" Order="_x0032_"/>
  <Shape xmlns="" ID="3pQz0lf0Qhg4bO11CwKHEBukxPw=" pdftag="H2" isBookmarkSet="no" bookmark="yes" Order="_x0031_"/>
  <Shape xmlns="" ID="KtO6eaBs5xPnRU+e3o4G0pjdVeI=" pdftag="P" isBookmarkSet="no" bookmark="no" Order="_x0032_"/>
  <Shape xmlns="" ID="B108S2BPZzlh0kVHEclqE7TG0D0=" pdftag="P" isBookmarkSet="no" bookmark="no" Order="_x0032_"/>
  <Shape xmlns="" ID="qODwEoYGTq7Whfqc4S68aJiCwPE=" pdftag="Figure" isBookmarkSet="no" bookmark="no" Order="_x0033_" artifact="_x0030_" formula="no" inline="no" validate="yes" Lang=""/>
  <Shape xmlns="" ID="YYy9rFL17YMHDXeSsnPvN6H4Z+Y=" pdftag="H2" isBookmarkSet="no" bookmark="yes" Order="_x0031_"/>
  <Shape xmlns="" ID="ofuoawb24QpJob2LmCq9oJRGfvU=" pdftag="Figure" isBookmarkSet="no" bookmark="no" Order="_x0033_" formula="no" artifact="_x0030_" inline="no" validate="yes" Lang=""/>
  <Shape xmlns="" ID="3Z28nfItzwgoLsgpPdzmT2/rkx8=" pdftag="P" isBookmarkSet="no" bookmark="no" Order="_x0034_"/>
  <Shape xmlns="" ID="myXjzkSt50zZAiiuWrl+MwOte0g=" pdftag="Figure" isBookmarkSet="no" bookmark="no" Order="_x0033_" formula="no" artifact="_x0030_" inline="no" validate="yes" Lang=""/>
  <Shape xmlns="" ID="2SIxgmQ7qotzKTrwAG1bpdZBDLw=" pdftag="P" isBookmarkSet="no" bookmark="no" Order="_x0034_"/>
  <Shape xmlns="" ID="RHDE6oJQeXCv9WVPzyjarVISTyU=" pdftag="H2" isBookmarkSet="no" bookmark="yes" Order="_x0031_"/>
  <Shape xmlns="" ID="jwaqQ6w/mbu5fPfLIhQpRKS6Aso=" pdftag="Figure" isBookmarkSet="no" bookmark="no" Order="_x0032_" formula="no" artifact="_x0030_" inline="no" validate="yes" Lang=""/>
  <Shape xmlns="" ID="CHk+oEhZ21d427OjWfW2/SrUye8=" pdftag="P" isBookmarkSet="no" bookmark="no" Order="_x0033_"/>
  <Shape xmlns="" ID="Tx8cQOALg2mpTUK3zKYOdwZVtd4=" isBookmarkSet="no" pdftag="H3" artifact="_x0030_" bookmark="yes" Order="_x0031_"/>
  <Shape xmlns="" ID="qE2UUPrhNIauGPVakVyBdji5PL0=" pdftag="Figure" isBookmarkSet="no" bookmark="no" Order="_x0032_" formula="no" artifact="_x0030_" inline="no" validate="yes" Lang=""/>
  <Shape xmlns="" ID="ZLP09A773YeZr0ApR1AebF+fhLw=" pdftag="Figure" isBookmarkSet="no" bookmark="no" Order="_x0033_" formula="no" artifact="_x0030_" inline="no" validate="yes" Lang=""/>
  <Shape xmlns="" ID="TZVtQECYrw8o4OQk13FzL55slV8=" pdftag="P" isBookmarkSet="no" bookmark="no" Order="_x0032_"/>
  <Shape xmlns="" ID="SLZp6/7t3DQJ8ywIsnnY+uTieD4=" pdftag="Figure" isBookmarkSet="no" bookmark="no" Order="_x0033_" formula="no" artifact="_x0030_" inline="no" validate="yes" Lang=""/>
  <Shape xmlns="" ID="Wuehf1fc2ZSEE1zUXkFSTKA2974=" isBookmarkSet="no" bookmark="yes" pdftag="H2" artifact="_x0030_" Order="_x0031_"/>
  <Shape xmlns="" ID="0BPZ1QX2NUKFih3ikglno6BEsfg=" pdftag="P" isBookmarkSet="no" bookmark="no" Order="_x0032_"/>
  <Shape xmlns="" ID="LNF46uwBLuB9KJcAkeNOh7UpnIc=" pdftag="H2" isBookmarkSet="no" bookmark="yes" Order="_x0031_"/>
  <SubText xmlns="" ID="i7Oqcd/NTuPzfyy31h5rIKEh6I8=" ActualText=""/>
  <SubText xmlns="" ID="knvXerzi1jURQIRHiD+lQyGsEwY=" ActualText=""/>
  <SubText xmlns="" ID="iWe96VU/Fn7eK1G5w3KY5ZIA4o8=" ActualText=""/>
  <SubText xmlns="" ID="qODwEoYGTq7Whfqc4S68aJiCwPE=" ActualText=""/>
  <SubText xmlns="" ID="ofuoawb24QpJob2LmCq9oJRGfvU=" ActualText=""/>
  <SubText xmlns="" ID="myXjzkSt50zZAiiuWrl+MwOte0g=" ActualText=""/>
  <SubText xmlns="" ID="jwaqQ6w/mbu5fPfLIhQpRKS6Aso=" ActualText=""/>
  <SubText xmlns="" ID="qE2UUPrhNIauGPVakVyBdji5PL0=" ActualText=""/>
  <SubText xmlns="" ID="ZLP09A773YeZr0ApR1AebF+fhLw=" ActualText=""/>
  <SubText xmlns="" ID="SLZp6/7t3DQJ8ywIsnnY+uTieD4=" ActualText=""/>
  <HyperLink xmlns="" ID="vPz/uFqJ5VIgQC4QIkJRzdh3QVs=2112532646298.7_147.6" plainAltText="veterandirected_x0040_acl.hhs.gov" language="" Lang=""/>
  <HyperLink xmlns="" ID="vPz/uFqJ5VIgQC4QIkJRzdh3QVs=115509042079.2_231.6" plainAltText="https:_x002F__x002F_app.smartsheet.com_x002F_b_x002F_form_x002F_9bff196f995e4ddd" language="" Lang=""/>
  <HyperLink xmlns="" ID="vPz/uFqJ5VIgQC4QIkJRzdh3QVs=11017396779.2_261.6" plainAltText="_x0038_2aa0fd246ae0501" language=""/>
  <HyperLink xmlns="" ID="vPz/uFqJ5VIgQC4QIkJRzdh3QVs=129845092179.2_345.6" plainAltText="https:_x002F__x002F_www.research.net_x002F_r_x002F_Jul_VDC_Educational_We" language="" Lang=""/>
  <HyperLink xmlns="" ID="vPz/uFqJ5VIgQC4QIkJRzdh3QVs=-191527079479.2_375.6" plainAltText="binar" language=""/>
  <Shape xmlns="" ID="av5IKi/mGuFP4g+vsfrrLnksIPI=" pdftag="H2" isBookmarkSet="no" bookmark="yes" Order="_x0031_"/>
  <Shape xmlns="" ID="8Sx4wfnixTcclHBGZFcS/ZNIX2U=" pdftag="P" isBookmarkSet="no" bookmark="no" Order="_x0032_"/>
  <Shape xmlns="" ID="1zsrnRJwkpJgvooUES/aWPRKTP0=" isBookmarkSet="no" bookmark="no" formula="no" inline="no" pdftag="Figure" Lang="" Order="_x0033_" artifact="_x0030_" validate="yes"/>
  <Shape xmlns="" ID="GrBbXigWMQgtIq0AHc30oUjVC8Y=" pdftag="P" isBookmarkSet="no" bookmark="no" Order="_x0032_"/>
  <Shape xmlns="" ID="Lt8DY9Puh0fuMsJnWV/Z5WW+TNQ=" pdftag="P" isBookmarkSet="no" bookmark="no" Order="_x0032_"/>
  <Shape xmlns="" ID="ZLT84kr+xzrnZ9Aw9mQMbqp2naM=" pdftag="H1" isBookmarkSet="no" bookmark="yes" Order="_x0031_"/>
  <Shape xmlns="" ID="4LD9V4DfU0WoOQHI9ZxKn9WlOQw=" pdftag="H2" isBookmarkSet="no" bookmark="yes" Order="_x0032_"/>
  <Shape xmlns="" ID="q34vSAMJ639XW8KPGcykPA9ThiE=" pdftag="H1" isBookmarkSet="no" bookmark="yes" Order="_x0031_"/>
  <Shape xmlns="" ID="49SMKlYhQR4jts5tlun2OX3L6P0=" pdftag="H2" isBookmarkSet="no" bookmark="yes" Order="_x0031_"/>
  <Shape xmlns="" ID="c+zM7q9+lBItJpLvcivK3v74Xdo=" isBookmarkSet="no" bookmark="no" Order="_x0033_" formula="no" inline="no" pdftag="Figure" artifact="_x0030_" validate="yes" Lang=""/>
  <Shape xmlns="" ID="0lNNmI6oqbmpaIl3YYolPJLY81s=" pdftag="Figure" isBookmarkSet="no" bookmark="no" Order="_x0032_" formula="no" artifact="_x0030_" inline="no" validate="yes" Lang=""/>
  <Shape xmlns="" ID="QyDbe0AcHtNIrYxGJtGYmeu5GSE=" pdftag="Figure" isBookmarkSet="no" bookmark="no" formula="no" inline="no" Lang="" Order="_x0031_" artifact="_x0030_" validate="yes"/>
  <Shape xmlns="" ID="2tcgoDOoWOLuxjrbEqZ8YCPwteI=" pdftag="P" isBookmarkSet="no" bookmark="no" Order="_x0032_"/>
  <Shape xmlns="" ID="G2fKVFpZ5gN5A88GyPgjizH5JE4=" pdftag="P" isBookmarkSet="no" bookmark="no" Order="_x0033_"/>
  <Shape xmlns="" ID="UG0+Jts+bNl0XQFZffaAlVB8BqA=" isBookmarkSet="no" bookmark="no" Order="_x0032_" formula="no" inline="no" pdftag="Figure" artifact="_x0030_" validate="yes" Lang=""/>
  <Shape xmlns="" ID="A1ShgjfzyxTWV8cS0lHpa76gsFA=" isBookmarkSet="no" bookmark="no" Order="_x0033_" formula="no" inline="no" pdftag="Figure" artifact="_x0030_" validate="yes" Lang=""/>
  <Shape xmlns="" ID="fUVcRs8Q0pppYPC2Oy5cfgEHB+c=" isBookmarkSet="no" bookmark="no" Order="_x0034_" formula="no" inline="no" pdftag="Figure" artifact="_x0030_" validate="yes" Lang=""/>
  <Shape xmlns="" ID="mih7YkeT9mqnugNgWPV7MxYWMhI=" isBookmarkSet="no" bookmark="no" Order="_x0032_" formula="no" inline="no" pdftag="Figure" artifact="_x0030_" validate="yes" Lang=""/>
  <Shape xmlns="" ID="zzK/huY2bHRohvll4EKjSzy6GrY=" isBookmarkSet="no" bookmark="no" Order="_x0033_" formula="no" inline="no" pdftag="Figure" artifact="_x0030_" validate="yes" Lang=""/>
  <Shape xmlns="" ID="8UHDhWDl5tutrb3qYSCrz6ss4Vk=" isBookmarkSet="no" bookmark="no" Order="_x0034_" formula="no" inline="no" pdftag="Figure" artifact="_x0030_" validate="yes" Lang=""/>
  <Shape xmlns="" ID="JMGESLmuZlHTG12zkkO0Wa0d02Y=" pdftag="Figure" isBookmarkSet="no" bookmark="no" formula="no" inline="no" Lang="" Order="_x0031_" artifact="_x0030_" validate="yes"/>
  <Shape xmlns="" ID="ICP2rSWG2UG/ErYpUUXT+qlTmoI=" pdftag="H2" isBookmarkSet="no" bookmark="yes" Order="_x0032_"/>
  <Shape xmlns="" ID="qylrwWWDeCBJfyTpvwKG9pjxyVo=" isBookmarkSet="no" bookmark="no" Order="_x0034_" validate="no" artifact="_x0031_" pdftag="_x005B_Artifact_x005D_" formula="no" inline="no" Lang=""/>
  <Shape xmlns="" ID="uFqq69rFIR7wH/vTemfXJ2KhohU=" isBookmarkSet="no" bookmark="no" Order="_x0033_" formula="no" pdftag="Figure" artifact="_x0030_" inline="no" validate="yes" Lang=""/>
  <Shape xmlns="" ID="yRFpKrZz8eVdp5EkWv6fS7bxLXM=" pdftag="P" isBookmarkSet="no" bookmark="no" Order="_x0032_"/>
  <Shape xmlns="" ID="PmGKtsTP88MSMikZvM3gKsbaCrw=" pdftag="Figure" isBookmarkSet="no" bookmark="no" formula="no" inline="no" Lang="" Order="_x0031_" artifact="_x0030_" validate="yes"/>
  <Shape xmlns="" ID="pxWjB7SoWCHm6agKfQOlr6OWR6c=" pdftag="P" isBookmarkSet="no" bookmark="no" Order="_x0032_"/>
  <Shape xmlns="" ID="WumB/cvjJT3dhIoX7VpnQmfmrd4=" pdftag="Figure" isBookmarkSet="no" bookmark="no" artifact="_x0030_" formula="no" inline="no" Lang="" Order="_x0031_" validate="yes"/>
  <Shape xmlns="" ID="TCTOWsx8ogXb4O8hw1IMXVqKBqc=" pdftag="P" isBookmarkSet="no" bookmark="no" Order="_x0032_"/>
  <Shape xmlns="" ID="gSvdWw656Dz+Gs0jY8H6NIbng2Q=" pdftag="Figure" isBookmarkSet="no" bookmark="no" artifact="_x0030_" formula="no" inline="no" Lang="" Order="_x0031_" validate="yes"/>
  <Shape xmlns="" ID="G7Ri9C2GCkjG8Hw05qLnl3rSklM=" pdftag="P" isBookmarkSet="no" bookmark="no" Order="_x0032_"/>
  <Shape xmlns="" ID="pdesFHuYDtvsvAPUDHWSqHO/DgU=" pdftag="Figure" isBookmarkSet="no" bookmark="no" artifact="_x0030_" formula="no" inline="no" Lang="" Order="_x0031_" validate="yes"/>
  <Shape xmlns="" ID="XldTukp/0lOx6nPPuERxt5uzE0I=" pdftag="H1" isBookmarkSet="no" bookmark="yes" Order="_x0031_"/>
  <Shape xmlns="" ID="YR/82a0lsoAYrOVpQ9UNaqHrCiE=" pdftag="Figure" isBookmarkSet="no" bookmark="no" formula="no" inline="no" Lang="" Order="_x0032_" artifact="_x0030_" validate="yes"/>
  <Shape xmlns="" ID="T2sFKXYjC/dUP4I8gkStOiZ13A4=" isBookmarkSet="no" bookmark="yes" pdftag="H2" artifact="_x0030_" Order="_x0031_"/>
  <Shape xmlns="" ID="ZQSeJCaXpmHYd+1MM/i8wOuT80s=" pdftag="Figure" isBookmarkSet="no" bookmark="no" artifact="_x0030_" formula="no" inline="no" Lang="" Order="_x0032_" validate="yes"/>
  <Shape xmlns="" ID="wZscmxjdPHOueZZtDSvajUtp9wk=" pdftag="H2" isBookmarkSet="no" bookmark="yes" Order="_x0031_"/>
  <Shape xmlns="" ID="KrKvVBsW7DPuDbgqqBFV2Qpynno=" pdftag="Figure" isBookmarkSet="no" bookmark="no" artifact="_x0030_" formula="no" inline="no" Lang="" Order="_x0032_" validate="yes"/>
  <Shape xmlns="" ID="IT7+piVoLz9PTD5geZ8sDJHeEzg=" isBookmarkSet="no" pdftag="H2" artifact="_x0030_" bookmark="yes" Order="_x0031_"/>
  <Shape xmlns="" ID="vohXiOjD/PBFshv1tFsVxu1vniY=" pdftag="Figure" isBookmarkSet="no" bookmark="no" artifact="_x0030_" formula="no" inline="no" Lang="" Order="_x0032_" validate="yes"/>
  <Shape xmlns="" ID="kB9Z1quuA2PLvH/Kjo0bCIJoxHU=" pdftag="H2" isBookmarkSet="no" bookmark="yes" Order="_x0031_"/>
  <Shape xmlns="" ID="MhpQZUNZKC/Oi4AImBCSaWK5nGs=" pdftag="Figure" isBookmarkSet="no" bookmark="no" formula="no" inline="no" Lang="" Order="_x0032_" artifact="_x0030_" validate="yes"/>
  <Shape xmlns="" ID="U+jXDFN/h64BsHaC4rF+7SxRzp0=" pdftag="H2" isBookmarkSet="no" bookmark="yes" Order="_x0031_"/>
  <Shape xmlns="" ID="hxU1dPl2g12hWpodPtr1IFwso/g=" pdftag="Figure" isBookmarkSet="no" bookmark="no" formula="no" inline="no" Lang="" Order="_x0032_" artifact="_x0030_" validate="yes"/>
  <Shape xmlns="" ID="bXvguVsscxSa1eW5A+74zArT0Z0=" pdftag="H2" isBookmarkSet="no" bookmark="yes" Order="_x0031_"/>
  <Shape xmlns="" ID="i1+cVtw7jhV8mB93w8ANnXlBuDg=" pdftag="Figure" isBookmarkSet="no" bookmark="no" artifact="_x0030_" formula="no" inline="no" Lang="" Order="_x0032_" validate="yes"/>
  <Shape xmlns="" ID="p9hMvtUV8oOkBCXjCOb49vwnil0=" pdftag="H2" isBookmarkSet="no" bookmark="yes" Order="_x0031_"/>
  <Shape xmlns="" ID="3Co3gumhHZQwwyWyS5NljCFRMf8=" pdftag="Figure" isBookmarkSet="no" bookmark="no" artifact="_x0030_" formula="no" inline="no" Lang="" Order="_x0032_" validate="yes"/>
  <Shape xmlns="" ID="Ohq6nrSzmPMyggLymnvipt/4Qlo=" pdftag="H1" isBookmarkSet="no" bookmark="yes" Order="_x0031_"/>
  <Shape xmlns="" ID="WuPKtz1Ry88W6Q4iqfHL/0ngfFY=" pdftag="H2" isBookmarkSet="no" bookmark="yes" Order="_x0031_"/>
  <Shape xmlns="" ID="UO1ALKq6vYOm6oN2VRlWz874CEI=" isBookmarkSet="no" bookmark="no" Order="_x0032_" formula="no" inline="no" pdftag="Figure" artifact="_x0030_" validate="yes" Lang=""/>
  <Shape xmlns="" ID="uylUq279zJawWd2It6LUQiu9fBM=" isBookmarkSet="no" bookmark="no" Order="_x0033_" formula="no" inline="no" pdftag="Figure" artifact="_x0030_" validate="yes" Lang=""/>
  <Shape xmlns="" ID="KXpiwO5mSr1YpkHX4XOT3HBeISM=" isBookmarkSet="no" bookmark="no" Order="_x0034_" formula="no" inline="no" pdftag="Figure" artifact="_x0030_" validate="yes" Lang=""/>
  <Shape xmlns="" ID="bYvPMMb08DFPTGjFpB4sIZ5PDIc=" pdftag="H2" isBookmarkSet="no" bookmark="yes" Order="_x0031_"/>
  <Shape xmlns="" ID="h4JSC166OrQ8Ki8f1Bj5ucI5bXw=" pdftag="P" isBookmarkSet="no" bookmark="no" Order="_x0032_"/>
  <Shape xmlns="" ID="/XjyaXA3e8rxFE5q2YjPrgsDqUc=" pdftag="H2" isBookmarkSet="no" bookmark="yes" Order="_x0031_"/>
  <Shape xmlns="" ID="2yB785XrLJAThiZLpYpoGx7zAOo=" pdftag="P" isBookmarkSet="no" bookmark="no" Order="_x0032_"/>
  <Shape xmlns="" ID="WVrP6HL3I6uIn5PFMRVap7ugnNc=" pdftag="H2" isBookmarkSet="no" bookmark="yes" Order="_x0031_"/>
  <Shape xmlns="" ID="jumxAeLUemV1PXeXK803n40f9YA=" pdftag="P" isBookmarkSet="no" bookmark="no" Order="_x0032_"/>
  <Shape xmlns="" ID="r9kBVc4xLcjRpVeR2EQt0O6jQK8=" pdftag="Figure" isBookmarkSet="no" bookmark="no" formula="no" inline="no" Lang="" Order="_x0033_" artifact="_x0030_" validate="yes"/>
  <Shape xmlns="" ID="tD3gyYU6D6+9ZA22O/ulO8IyIfU=" pdftag="H2" isBookmarkSet="no" bookmark="yes" Order="_x0031_"/>
  <Shape xmlns="" ID="vPz/uFqJ5VIgQC4QIkJRzdh3QVs=" pdftag="P" isBookmarkSet="no" bookmark="no" Order="_x0032_"/>
  <SubText xmlns="" ID="1zsrnRJwkpJgvooUES/aWPRKTP0=" ActualText="ACL_x0020_logo"/>
  <SubText xmlns="" ID="c+zM7q9+lBItJpLvcivK3v74Xdo=" ActualText="Goals_x0020_to_x0020_understand_x0020_determinants_x0020_of_x0020_VDC_x0020_implementation"/>
  <SubText xmlns="" ID="0lNNmI6oqbmpaIl3YYolPJLY81s=" ActualText=""/>
  <SubText xmlns="" ID="QyDbe0AcHtNIrYxGJtGYmeu5GSE=" ActualText=""/>
  <SubText xmlns="" ID="UG0+Jts+bNl0XQFZffaAlVB8BqA=" ActualText="Which_x0020_determinants_x0020_function_x0020_as_x0020_facilitators_x0020_to_x0020_interorganizational_x0020_implementation_x003F_"/>
  <SubText xmlns="" ID="A1ShgjfzyxTWV8cS0lHpa76gsFA=" ActualText="Which_x0020_determinants_x0020_function_x0020_as_x0020_barriers_x0020_to_x0020_interorganiztional_x0020_implementation_x003F_"/>
  <SubText xmlns="" ID="fUVcRs8Q0pppYPC2Oy5cfgEHB+c=" ActualText=""/>
  <SubText xmlns="" ID="mih7YkeT9mqnugNgWPV7MxYWMhI=" ActualText=""/>
  <SubText xmlns="" ID="zzK/huY2bHRohvll4EKjSzy6GrY=" ActualText=""/>
  <SubText xmlns="" ID="8UHDhWDl5tutrb3qYSCrz6ss4Vk=" ActualText=""/>
  <SubText xmlns="" ID="JMGESLmuZlHTG12zkkO0Wa0d02Y=" ActualText=""/>
  <SubText xmlns="" ID="qylrwWWDeCBJfyTpvwKG9pjxyVo=" ActualText=""/>
  <SubText xmlns="" ID="uFqq69rFIR7wH/vTemfXJ2KhohU=" ActualText=""/>
  <SubText xmlns="" ID="PmGKtsTP88MSMikZvM3gKsbaCrw=" ActualText=""/>
  <SubText xmlns="" ID="WumB/cvjJT3dhIoX7VpnQmfmrd4=" ActualText=""/>
  <SubText xmlns="" ID="gSvdWw656Dz+Gs0jY8H6NIbng2Q=" ActualText=""/>
  <SubText xmlns="" ID="pdesFHuYDtvsvAPUDHWSqHO/DgU=" ActualText=""/>
  <SubText xmlns="" ID="YR/82a0lsoAYrOVpQ9UNaqHrCiE=" ActualText=""/>
  <SubText xmlns="" ID="ZQSeJCaXpmHYd+1MM/i8wOuT80s=" ActualText=""/>
  <SubText xmlns="" ID="KrKvVBsW7DPuDbgqqBFV2Qpynno=" ActualText=""/>
  <SubText xmlns="" ID="vohXiOjD/PBFshv1tFsVxu1vniY=" ActualText=""/>
  <SubText xmlns="" ID="MhpQZUNZKC/Oi4AImBCSaWK5nGs=" ActualText=""/>
  <SubText xmlns="" ID="hxU1dPl2g12hWpodPtr1IFwso/g=" ActualText=""/>
  <SubText xmlns="" ID="i1+cVtw7jhV8mB93w8ANnXlBuDg=" ActualText=""/>
  <SubText xmlns="" ID="3Co3gumhHZQwwyWyS5NljCFRMf8=" ActualText=""/>
  <SubText xmlns="" ID="UO1ALKq6vYOm6oN2VRlWz874CEI=" ActualText=""/>
  <SubText xmlns="" ID="uylUq279zJawWd2It6LUQiu9fBM=" ActualText=""/>
  <SubText xmlns="" ID="KXpiwO5mSr1YpkHX4XOT3HBeISM=" ActualText=""/>
  <SubText xmlns="" ID="r9kBVc4xLcjRpVeR2EQt0O6jQK8=" ActualText=""/>
  <Shape xmlns="" ID="SVHGVZFgj2kfyJCsOWg9lgKYafo=" pdftag="Figure" isBookmarkSet="no" bookmark="no" Order="_x0032_" formula="no" artifact="_x0030_" inline="no" validate="yes" Lang=""/>
  <Shape xmlns="" ID="QYShECvQSHqj0KEwCw5yZCkAjaY=" pdftag="Figure" isBookmarkSet="no" bookmark="no" Order="_x0032_" formula="no" artifact="_x0030_" inline="no" validate="yes" Lang=""/>
  <Shape xmlns="" ID="qvI/o82XNb5uMZOSDU0NMRtV0t4=" pdftag="Figure" isBookmarkSet="no" bookmark="no" Order="_x0033_" formula="no" artifact="_x0030_" inline="no" validate="yes" Lang=""/>
  <Shape xmlns="" ID="1jzSKRgfncWdXRwW+WQ5hcnflCE=" pdftag="Figure" isBookmarkSet="no" bookmark="no" Order="_x0034_" formula="no" artifact="_x0030_" inline="no" validate="yes" Lang=""/>
  <Shape xmlns="" ID="NEx305E9yN5AJGx5tKZt2QLeUUg=" pdftag="Figure" isBookmarkSet="no" bookmark="no" Order="_x0034_" formula="no" artifact="_x0030_" inline="no" validate="yes" Lang=""/>
  <Shape xmlns="" ID="uR7OcqQubyOuShQ3Srb4vPSrxks=" pdftag="Figure" isBookmarkSet="no" bookmark="no" Order="_x0033_" formula="no" artifact="_x0030_" inline="no" validate="yes" Lang=""/>
  <Shape xmlns="" ID="xuIUA4Kxzo9tef9veXhL8oWN31o=" pdftag="Figure" isBookmarkSet="no" bookmark="no" Order="_x0032_" formula="no" artifact="_x0030_" inline="no" validate="yes" Lang=""/>
  <Shape xmlns="" ID="Co/NKXlc51shuRo1LkKtv0YCBTM=" pdftag="Figure" isBookmarkSet="no" bookmark="no" Order="_x0033_" formula="no" artifact="_x0030_" inline="no" validate="yes" Lang=""/>
  <Shape xmlns="" ID="6cVuKaMjNX1i06wSTCjgR45nqBg=" pdftag="Figure" isBookmarkSet="no" bookmark="no" Order="_x0032_" formula="no" artifact="_x0030_" inline="no" validate="yes" Lang=""/>
  <Shape xmlns="" ID="6Qb71m3vUMi1QixCBcviJHmgLK0=" pdftag="Figure" isBookmarkSet="no" bookmark="no" Order="_x0033_" formula="no" artifact="_x0030_" inline="no" validate="yes" Lang=""/>
  <Shape xmlns="" ID="nqyMFPJR4IFhtPje+zP9FP2GfDA=" pdftag="Figure" isBookmarkSet="no" bookmark="no" Order="_x0034_" formula="no" artifact="_x0030_" inline="no" validate="yes" Lang=""/>
  <SubText xmlns="" ID="SVHGVZFgj2kfyJCsOWg9lgKYafo=" ActualText=""/>
  <SubText xmlns="" ID="QYShECvQSHqj0KEwCw5yZCkAjaY=" ActualText=""/>
  <SubText xmlns="" ID="qvI/o82XNb5uMZOSDU0NMRtV0t4=" ActualText=""/>
  <SubText xmlns="" ID="1jzSKRgfncWdXRwW+WQ5hcnflCE=" ActualText=""/>
  <SubText xmlns="" ID="NEx305E9yN5AJGx5tKZt2QLeUUg=" ActualText=""/>
  <SubText xmlns="" ID="uR7OcqQubyOuShQ3Srb4vPSrxks=" ActualText=""/>
  <SubText xmlns="" ID="xuIUA4Kxzo9tef9veXhL8oWN31o=" ActualText=""/>
  <SubText xmlns="" ID="Co/NKXlc51shuRo1LkKtv0YCBTM=" ActualText=""/>
  <SubText xmlns="" ID="6cVuKaMjNX1i06wSTCjgR45nqBg=" ActualText=""/>
  <SubText xmlns="" ID="6Qb71m3vUMi1QixCBcviJHmgLK0=" ActualText=""/>
  <SubText xmlns="" ID="nqyMFPJR4IFhtPje+zP9FP2GfDA=" ActualText=""/>
  <HyperLink xmlns="" ID="k8Xj5lVQizU28xBbSBsrS6wBHlQ=1701723644409.95_238.1999" plainAltText="melissa.garrido_x0040_va.gov" language="" Lang=""/>
  <HyperLink xmlns="" ID="IkroS+P9IUacho616E1I0S/aWew=2112532646298.7_147.6" plainAltText="veterandirected_x0040_acl.hhs.gov" language="" Lang=""/>
  <HyperLink xmlns="" ID="IkroS+P9IUacho616E1I0S/aWew=115509042079.2_231.6" plainAltText="https:_x002F__x002F_app.smartsheet.com_x002F_b_x002F_form_x002F_9bff196f995e4ddd" language="" Lang=""/>
  <HyperLink xmlns="" ID="IkroS+P9IUacho616E1I0S/aWew=11017396779.2_261.6" plainAltText="_x0038_2aa0fd246ae0501" language=""/>
  <HyperLink xmlns="" ID="IkroS+P9IUacho616E1I0S/aWew=19677063179.2_345.6" plainAltText="https:_x002F__x002F_www.research.net_x002F_r_x002F_Sep_VDC_Educational_W" language="" Lang=""/>
  <HyperLink xmlns="" ID="IkroS+P9IUacho616E1I0S/aWew=1953020779.2_375.6" plainAltText="ebinar" language=""/>
  <Shape xmlns="" ID="6oj1WKq5QQNp3zqXGzNfUr5q74g=" pdftag="H2" isBookmarkSet="no" bookmark="yes" Order="_x0031_"/>
  <Shape xmlns="" ID="XppLUsMs9AZyJx+xejHml4ah9dg=" pdftag="" Order="_x0032_"/>
  <Shape xmlns="" ID="7C48n+7CQ3vgryMAYx2EZFTHaYg=" pdftag="Figure" isBookmarkSet="no" bookmark="no" Order="_x0033_"/>
  <Shape xmlns="" ID="kadYOIaHcT5xlpqT68OZgoOQSAk=" pdftag="Figure" isBookmarkSet="no" bookmark="no" Order="_x0031_"/>
  <Shape xmlns="" ID="GDAcIfwLKYvbFhz+siLhC29C04o=" pdftag="P" isBookmarkSet="no" bookmark="no" Order="_x0034_"/>
  <Shape xmlns="" ID="PMORmM8XYkakHVv4Q/RsmLGmQQ4=" pdftag="Figure" isBookmarkSet="no" bookmark="no" Order="_x0036_"/>
  <Shape xmlns="" ID="pAg0p+sXZ+EsJq9gcn1Ix+gLejQ=" pdftag="Figure" isBookmarkSet="no" bookmark="no" Order="_x0035_"/>
  <Shape xmlns="" ID="zmzoczTpuMElkmycDhbQZv8G6Bs=" pdftag="Figure" isBookmarkSet="no" bookmark="no" Order="_x0032_"/>
  <Shape xmlns="" ID="f5o1NBStG6z6bpfnI9eMUJDvJZY=" pdftag="H2" isBookmarkSet="no" bookmark="yes" Order="_x0031_"/>
  <Shape xmlns="" ID="OuzeTnfPtwxnhSCZFbmWyWoOzpE=" pdftag="P" isBookmarkSet="no" bookmark="no" Order="_x0032_"/>
  <Shape xmlns="" ID="gmYjW+kiUepGxhNy96aIBYFb7GE=" Order="_x0034_" pdftag="_x005B_Artifact_x005D_" isBookmarkSet="no" bookmark="no"/>
  <Shape xmlns="" ID="DJuCaUrq/Y2nwTKH7FpINyyJbAM=" pdftag="Figure" isBookmarkSet="no" bookmark="no" Order="_x0033_" artifact="_x0030_" formula="no" inline="no" validate="yes" Lang=""/>
  <Shape xmlns="" ID="uDn/po4mXjjM7MJRkdOOnPQl45Q=" pdftag="H2" isBookmarkSet="no" bookmark="yes" Order="_x0031_"/>
  <Shape xmlns="" ID="/c+Gr3A9k+OSJ3ByasR0Xo+4/sM=" pdftag="P" isBookmarkSet="no" bookmark="no" Order="_x0032_"/>
  <Shape xmlns="" ID="uJKPNfQtIxKKi1XSxt9VAbCbX0A=" Order="_x0034_" pdftag="_x005B_Artifact_x005D_" isBookmarkSet="no" bookmark="no"/>
  <Shape xmlns="" ID="Tn++eLMTtYDRrI8lltDm3e3GyDo=" pdftag="Figure" isBookmarkSet="no" bookmark="no" Order="_x0033_" artifact="_x0030_" formula="no" inline="no" validate="yes" Lang=""/>
  <Shape xmlns="" ID="/HUwFKy+7eH9A0d9asngXEM6nVI=" pdftag="H2" isBookmarkSet="no" bookmark="yes" Order="_x0031_"/>
  <Shape xmlns="" ID="gO/jVRuEZIWM5rYyAE4poYJMtUU=" pdftag="P" isBookmarkSet="no" bookmark="no" Order="_x0034_"/>
  <Shape xmlns="" ID="EG9v2MtULKtqx/kOQ8dyKKEnia8=" Order="_x0036_" pdftag="_x005B_Artifact_x005D_" isBookmarkSet="no" bookmark="no"/>
  <Shape xmlns="" ID="xFqLhZGZ90XjVETUWoGkn+fbXfk=" pdftag="Figure" isBookmarkSet="no" bookmark="no" Order="_x0032_" formula="no" artifact="_x0030_" inline="no" validate="yes" Lang=""/>
  <Shape xmlns="" ID="FAOroPkXKeBVx9VXcbxxRylskTU=" pdftag="Figure" isBookmarkSet="no" bookmark="no" Order="_x0033_" formula="no" artifact="_x0030_" inline="no" validate="yes" Lang=""/>
  <Shape xmlns="" ID="tDzN6cn/A5MBfGt8jYVyNf4XCco=" pdftag="Figure" isBookmarkSet="no" bookmark="no" Order="_x0035_" formula="no" artifact="_x0030_" inline="no" validate="yes" Lang=""/>
  <Shape xmlns="" ID="6joIwBNQsdClFJ3SXJG1WuDwK2M=" pdftag="H2" isBookmarkSet="no" bookmark="yes" Order="_x0031_"/>
  <Shape xmlns="" ID="rQZpeLExA6haouUyvuJ8SRXvNJc=" pdftag="P" isBookmarkSet="no" bookmark="no" Order="_x0032_"/>
  <Shape xmlns="" ID="X5Cy2/tyWI24H4la+V1pogmYm2c=" Order="_x0034_" pdftag="_x005B_Artifact_x005D_" isBookmarkSet="no" bookmark="no"/>
  <Shape xmlns="" ID="jXofby7Pymy0tXSuxJAZXWqlAWQ=" pdftag="Figure" isBookmarkSet="no" bookmark="no" Order="_x0033_" artifact="_x0030_" formula="no" inline="no" validate="yes" Lang=""/>
  <Shape xmlns="" ID="tohAYR+N3pHGmSFYVRCch8oqjI8=" pdftag="H2" isBookmarkSet="no" bookmark="yes" Order="_x0031_"/>
  <Shape xmlns="" ID="0tMe5u3W5p5mxb7ExqHAfLH0kIU=" pdftag="P" isBookmarkSet="no" bookmark="no" Order="_x0032_"/>
  <Shape xmlns="" ID="boJy1KBJO4EzZDMWhEMxLKKAFmM=" Order="_x0034_" pdftag="_x005B_Artifact_x005D_" isBookmarkSet="no" bookmark="no"/>
  <Shape xmlns="" ID="1YDgCxbOxhZWZUM6IqSM19KIoG0=" pdftag="Figure" isBookmarkSet="no" bookmark="no" Order="_x0033_" artifact="_x0030_" formula="no" inline="no" validate="yes" Lang=""/>
  <Shape xmlns="" ID="FSoBdtEjzMMXQkgLK797psnCsRE=" pdftag="H2" isBookmarkSet="no" bookmark="yes" Order="_x0031_"/>
  <Shape xmlns="" ID="KrFBg1CaoW9M9RjLXAdeFGJeTFE=" pdftag="Figure" isBookmarkSet="no" bookmark="no" Order="_x0033_" formula="no" artifact="_x0030_" inline="no" validate="yes" Lang=""/>
  <Shape xmlns="" ID="uRQnOq0scmYb3uTbbxcZ2YliHzI=" Order="_x0038_" pdftag="_x005B_Artifact_x005D_" isBookmarkSet="no" bookmark="no"/>
  <Shape xmlns="" ID="QaTEYJkWLh5vsURKcqEyNcSqz0w=" pdftag="P" isBookmarkSet="no" bookmark="no" Order="_x0032_"/>
  <Shape xmlns="" ID="XT/AcqPfmVoHnsqQ/3/w6XY1NIQ=" pdftag="P" isBookmarkSet="no" bookmark="no" Order="_x0034_"/>
  <Shape xmlns="" ID="D949Dv2ZRbYlQOMuMYqr8qZxDBw=" Order="_x0036_" pdftag="Figure" isBookmarkSet="no" bookmark="no"/>
  <Shape xmlns="" ID="6/z9RzVlmnzTR45A38iIqW00RcI=" Order="_x0035_" pdftag="P" isBookmarkSet="no" bookmark="no"/>
  <Shape xmlns="" ID="5kQrflpwcdS/l7/w+32s8XyCOgE=" pdftag="Figure" isBookmarkSet="no" bookmark="no" Order="_x0035_" formula="no" artifact="_x0030_" inline="no" validate="yes" Lang=""/>
  <Shape xmlns="" ID="byDlB+11W7200wCUJVWJq9XYO1g=" pdftag="H2" isBookmarkSet="no" bookmark="yes" Order="_x0031_"/>
  <Shape xmlns="" ID="CAkGPowqt+mdwjoPUzIIwtCsupk=" pdftag="P" isBookmarkSet="no" bookmark="no" Order="_x0032_"/>
  <Shape xmlns="" ID="4oYaiatiZo9tnbSKwP0y4vkyFMc=" Order="_x0034_" pdftag="_x005B_Artifact_x005D_" isBookmarkSet="no" bookmark="no"/>
  <Shape xmlns="" ID="5fQyt+Xc1y6u37IZLXbDoJ4LOgM=" pdftag="Figure" isBookmarkSet="no" bookmark="no" Order="_x0033_" artifact="_x0030_" formula="no" inline="no" validate="yes" Lang=""/>
  <Shape xmlns="" ID="OK57qOWCTpl+c44vaYBEY84IbNs=" pdftag="H2" isBookmarkSet="no" bookmark="yes" Order="_x0031_"/>
  <Shape xmlns="" ID="hGt74J54Izv7WWTbM8apUvgaGlQ=" pdftag="P" isBookmarkSet="no" bookmark="no" Order="_x0032_"/>
  <Shape xmlns="" ID="/werhPmWAElqEn6HTNotsnOad6E=" Order="_x0034_" pdftag="_x005B_Artifact_x005D_" isBookmarkSet="no" bookmark="no"/>
  <Shape xmlns="" ID="h3OK2vWpXuZBNmZ9TIfZVsQcO/s=" pdftag="Figure" isBookmarkSet="no" bookmark="no" Order="_x0033_" artifact="_x0030_" formula="no" inline="no" validate="yes" Lang=""/>
  <Shape xmlns="" ID="yx5mEuRKNbZmWM9naHB43KXUoR4=" pdftag="H2" isBookmarkSet="no" bookmark="yes" Order="_x0031_"/>
  <Shape xmlns="" ID="lfhC9vddDPVgc1KL60Hj9We+5uk=" pdftag="Figure" isBookmarkSet="no" bookmark="no" Order="_x0032_" formula="no" artifact="_x0030_" inline="no" validate="yes" Lang=""/>
  <Shape xmlns="" ID="S7dYS+UY8pXdMPEwYFLOvkUtIiE=" Order="_x0035_" pdftag="_x005B_Artifact_x005D_" isBookmarkSet="no" bookmark="no"/>
  <Shape xmlns="" ID="hCzHfFh45yohxMmEr4kNxlKZ9E4=" pdftag="P" isBookmarkSet="no" bookmark="no" Order="_x0033_"/>
  <Shape xmlns="" ID="AzmIWCR9qvOVNzrrUVQpcZVpUrM=" pdftag="Figure" isBookmarkSet="no" bookmark="no" Order="_x0034_" formula="no" artifact="_x0030_" inline="no" validate="yes" Lang=""/>
  <Shape xmlns="" ID="DKqfYet2z9DB48ktPbCa4wYjaY4=" pdftag="H2" isBookmarkSet="no" bookmark="yes" Order="_x0031_"/>
  <Shape xmlns="" ID="ihf9zzKgb3oywj7fb217K6aQWXo=" Order="_x0035_" pdftag="_x005B_Artifact_x005D_" isBookmarkSet="no" bookmark="no"/>
  <Shape xmlns="" ID="z820luFR+6YKaHVTW7Fbpu8LjVU=" pdftag="Figure" isBookmarkSet="no" bookmark="no" Order="_x0032_" formula="no" artifact="_x0030_" inline="no" validate="yes" Lang=""/>
  <Shape xmlns="" ID="NpTERIcCsYxoLMYKlslRX787e6M=" pdftag="P" isBookmarkSet="no" bookmark="no" Order="_x0033_"/>
  <Shape xmlns="" ID="6g1qrX570xcyXj6jU/WXdKWfcZE=" pdftag="Figure" isBookmarkSet="no" bookmark="no" Order="_x0034_" formula="no" artifact="_x0030_" inline="no" validate="yes" Lang=""/>
  <Shape xmlns="" ID="oLQqAejkyN27Y5rYC3ioseTb/iI=" pdftag="H2" isBookmarkSet="no" bookmark="yes" Order="_x0031_"/>
  <Shape xmlns="" ID="5Oqu+vrjmQs57WyKknJgBc2ik6g=" pdftag="P" isBookmarkSet="no" bookmark="no" Order="_x0032_"/>
  <Shape xmlns="" ID="mmWqbp2qeDTk6C6RI4BS51HHyiM=" Order="_x0034_" pdftag="_x005B_Artifact_x005D_" isBookmarkSet="no" bookmark="no"/>
  <Shape xmlns="" ID="O0i2uIen+2wTiZ0CXMtEXN3ueKU=" pdftag="Figure" isBookmarkSet="no" bookmark="no" Order="_x0033_" artifact="_x0030_" formula="no" inline="no" validate="yes" Lang=""/>
  <Shape xmlns="" ID="Q3xiBa9f8C6O03zEs4tXpXKT5XQ=" pdftag="H2" isBookmarkSet="no" bookmark="yes" Order="_x0031_"/>
  <Shape xmlns="" ID="LfCISggP4k6sYQbEDJUvuxzMUus=" pdftag="P" isBookmarkSet="no" bookmark="no" Order="_x0032_"/>
  <Shape xmlns="" ID="XkN6LzCJwE7+p+o3GVgsqoYO5SM=" Order="_x0034_" pdftag="_x005B_Artifact_x005D_" isBookmarkSet="no" bookmark="no"/>
  <Shape xmlns="" ID="xomzDVv9mxL2tx18yJaEdI+b5QI=" pdftag="Figure" isBookmarkSet="no" bookmark="no" Order="_x0033_" artifact="_x0030_" formula="no" inline="no" validate="yes" Lang=""/>
  <Shape xmlns="" ID="Y4UtZJc9L0UMmu7ehjB0yA2+59s=" pdftag="H2" isBookmarkSet="no" bookmark="yes" Order="_x0031_"/>
  <Shape xmlns="" ID="hPDcSQGcZlNLFcFXsdCWax/uVCg=" pdftag="P" isBookmarkSet="no" bookmark="no" Order="_x0032_"/>
  <Shape xmlns="" ID="PNyw9n72kyBZdNOhP9jbg5ASlQQ=" Order="_x0034_" pdftag="_x005B_Artifact_x005D_" isBookmarkSet="no" bookmark="no"/>
  <Shape xmlns="" ID="uiQwVebdtYtVW80aeNsQqI0D2mQ=" pdftag="Figure" isBookmarkSet="no" bookmark="no" Order="_x0033_" artifact="_x0030_" formula="no" inline="no" validate="yes" Lang=""/>
  <Shape xmlns="" ID="9xlkDLsKatQXroSIHZ9nDpqkowQ=" pdftag="H2" isBookmarkSet="no" bookmark="yes" Order="_x0031_"/>
  <Shape xmlns="" ID="zIL1Jsa95npJEEnJs/bKeJ1Q3PA=" Order="_x0035_" pdftag="_x005B_Artifact_x005D_" isBookmarkSet="no" bookmark="no"/>
  <Shape xmlns="" ID="ORqLYRJogdVnEXBvpWLwa8zEQck=" isBookmarkSet="no" bookmark="no" Order="_x0032_" formula="no" inline="no" pdftag="Figure" artifact="_x0030_" validate="yes" Lang=""/>
  <Shape xmlns="" ID="hUvdfbtKKhSM3DnMED/XhcvYP3o=" pdftag="P" isBookmarkSet="no" bookmark="no" Order="_x0033_"/>
  <Shape xmlns="" ID="tO4C7irPTjSr+1+LusZau+tGliI=" pdftag="Figure" isBookmarkSet="no" bookmark="no" Order="_x0034_" formula="no" artifact="_x0030_" inline="no" validate="yes" Lang=""/>
  <Shape xmlns="" ID="OO8WBhWu+RUyfOT9kXSN35UO1Gc=" pdftag="H2" isBookmarkSet="no" bookmark="yes" Order="_x0031_"/>
  <Shape xmlns="" ID="ObiYRqwwXcOFyNVFGVIePS6VGxs=" Order="_x0034_" pdftag="_x005B_Artifact_x005D_" isBookmarkSet="no" bookmark="no"/>
  <Shape xmlns="" ID="TggRVKV5uu6H4rQQKE9eWtkSrrQ=" pdftag="Figure" isBookmarkSet="no" bookmark="no" Order="_x0032_" formula="no" artifact="_x0030_" inline="no" validate="yes" Lang=""/>
  <Shape xmlns="" ID="0Ax2BjjcJc785CW1kcDFaFia1Vg=" pdftag="Figure" isBookmarkSet="no" bookmark="no" Order="_x0033_" formula="no" artifact="_x0030_" inline="no" validate="yes" Lang=""/>
  <Shape xmlns="" ID="MF75mQec6pC2WXhsYz39QRt+bfI=" pdftag="H2" isBookmarkSet="no" bookmark="yes" Order="_x0031_"/>
  <Shape xmlns="" ID="dNy0V6dSUeZK4VwBaLci0nJRHAE=" Order="_x0035_" pdftag="_x005B_Artifact_x005D_" isBookmarkSet="no" bookmark="no"/>
  <Shape xmlns="" ID="mlnr8gCgi6dRV7mGgQy5/wpu7Ek=" pdftag="Figure" isBookmarkSet="no" bookmark="no" Order="_x0032_" formula="no" artifact="_x0030_" inline="no" validate="yes" Lang=""/>
  <Shape xmlns="" ID="/0LtlmX6qGyU+54Vl6csuyPVNa8=" pdftag="P" isBookmarkSet="no" bookmark="no" Order="_x0033_"/>
  <Shape xmlns="" ID="usVnu0N6vCjtAywawVAjdvLdjMM=" pdftag="Figure" isBookmarkSet="no" bookmark="no" Order="_x0034_" formula="no" artifact="_x0030_" inline="no" validate="yes" Lang=""/>
  <Shape xmlns="" ID="GL6LSUDUQEZIdjsv2hy+LREmd8Q=" pdftag="H2" isBookmarkSet="no" bookmark="yes" Order="_x0031_"/>
  <Shape xmlns="" ID="CiYPy/oU3BK6+TEv9BHKl5hYkms=" Order="_x0034_" pdftag="_x005B_Artifact_x005D_" isBookmarkSet="no" bookmark="no"/>
  <Shape xmlns="" ID="rpDscFHEsqC+97rvc3oy6jQhTBI=" pdftag="Figure" isBookmarkSet="no" bookmark="no" Order="_x0032_" formula="no" artifact="_x0030_" inline="no" validate="yes" Lang=""/>
  <Shape xmlns="" ID="E3coHlVXkEmZYaaWWLg4te2A6WM=" pdftag="Figure" isBookmarkSet="no" bookmark="no" Order="_x0033_" formula="no" artifact="_x0030_" inline="no" validate="yes" Lang=""/>
  <Shape xmlns="" ID="Gv8VRz+ZRXq3HrDyS69N1sS5tQg=" pdftag="H2" isBookmarkSet="no" bookmark="yes" Order="_x0031_"/>
  <Shape xmlns="" ID="MnK6HLjjoTVipxp4GExV99dNugM=" Order="_x0035_" pdftag="_x005B_Artifact_x005D_" isBookmarkSet="no" bookmark="no"/>
  <Shape xmlns="" ID="tWiWuHHJv8ab2n5oG2xU5LnKJSg=" pdftag="Figure" isBookmarkSet="no" bookmark="no" Order="_x0032_" formula="no" artifact="_x0030_" inline="no" validate="yes" Lang=""/>
  <Shape xmlns="" ID="lYmhWugozZsm/jxOHnrcCxBlVVA=" pdftag="P" isBookmarkSet="no" bookmark="no" Order="_x0033_"/>
  <Shape xmlns="" ID="LzcDcf5KqCJjIXMATCtBDy0rBKk=" pdftag="Figure" isBookmarkSet="no" bookmark="no" Order="_x0034_" formula="no" artifact="_x0030_" inline="no" validate="yes" Lang=""/>
  <Shape xmlns="" ID="+nMtqhy2cFa0Q732mutdIMio96I=" pdftag="H2" isBookmarkSet="no" bookmark="yes" Order="_x0031_"/>
  <Shape xmlns="" ID="dGnZLv6LAsxNxUZlOCkmMPrak74=" Order="_x0035_" pdftag="_x005B_Artifact_x005D_" isBookmarkSet="no" bookmark="no"/>
  <Shape xmlns="" ID="M0pakuoho35mJzSr9zAfdItdaEY=" pdftag="Figure" isBookmarkSet="no" bookmark="no" Order="_x0032_" formula="no" artifact="_x0030_" inline="no" validate="yes" Lang=""/>
  <Shape xmlns="" ID="QckPo4LyH5b6a0+dgQAlAchJpGI=" pdftag="P" isBookmarkSet="no" bookmark="no" Order="_x0033_"/>
  <Shape xmlns="" ID="BE8mnYeO3PQReLEvzQGiijlg2cg=" pdftag="Figure" isBookmarkSet="no" bookmark="no" Order="_x0034_" formula="no" artifact="_x0030_" inline="no" validate="yes" Lang=""/>
  <Shape xmlns="" ID="SdGRJMEUSRz52Pem0Gwht9iU8/k=" pdftag="H2" isBookmarkSet="no" bookmark="yes" Order="_x0031_"/>
  <Shape xmlns="" ID="5tHkKSO+2qnbDhpOoAKsnXYgbQ4=" pdftag="P" isBookmarkSet="no" bookmark="no" Order="_x0032_"/>
  <Shape xmlns="" ID="8YvekDQJE9d0WLd/uPNBZCF9sl4=" Order="_x0034_" pdftag="_x005B_Artifact_x005D_" isBookmarkSet="no" bookmark="no"/>
  <Shape xmlns="" ID="IDxFvi0IkCHjYCXwb3a4uDXWTWc=" pdftag="Figure" isBookmarkSet="no" bookmark="no" Order="_x0033_" artifact="_x0030_" formula="no" inline="no" validate="yes" Lang=""/>
  <Shape xmlns="" ID="wDV+XjqgfUI9lZtVTMDS67BFhQc=" pdftag="H2" isBookmarkSet="no" bookmark="yes" Order="_x0031_"/>
  <Shape xmlns="" ID="WERr4B/myhVKETfawGK3PvirxhU=" pdftag="P" isBookmarkSet="no" bookmark="no" Order="_x0032_"/>
  <Shape xmlns="" ID="R1hMqcw6VCQpnF+mDxEHqybxPMU=" Order="_x0034_" pdftag="_x005B_Artifact_x005D_" isBookmarkSet="no" bookmark="no"/>
  <Shape xmlns="" ID="QBBolnqy3fHWasFl4SMbjQp2MmI=" pdftag="Figure" isBookmarkSet="no" bookmark="no" Order="_x0033_" artifact="_x0030_" formula="no" inline="no" validate="yes" Lang=""/>
  <Shape xmlns="" ID="mrYQO9qj6nXodLe8kZ9C7wBHTrA=" pdftag="H2" isBookmarkSet="no" bookmark="yes" Order="_x0031_"/>
  <Shape xmlns="" ID="pAkJ5qw8/HmqTN4Rwb+ksXCA1/Y=" pdftag="P" isBookmarkSet="no" bookmark="no" Order="_x0032_"/>
  <Shape xmlns="" ID="oqWVUyrbpFdA6Ld6Ehk4H/Ne3KU=" Order="_x0034_" pdftag="_x005B_Artifact_x005D_" isBookmarkSet="no" bookmark="no"/>
  <Shape xmlns="" ID="ew9gPQa62dvbqkarRJAJJ2N7ZKg=" pdftag="Figure" isBookmarkSet="no" bookmark="no" Order="_x0033_" artifact="_x0030_" formula="no" inline="no" validate="yes" Lang=""/>
  <Shape xmlns="" ID="j9FRGNoui8ttN9NesrVz8c+sjgA=" pdftag="Figure" isBookmarkSet="no" bookmark="no" Order="_x0033_" formula="no" artifact="_x0030_" inline="no" validate="yes" Lang=""/>
  <Shape xmlns="" ID="wewStCzNM9ceVD8puSjM2/46Rso=" pdftag="P" isBookmarkSet="no" bookmark="no" Order="_x0032_"/>
  <Shape xmlns="" ID="KoPWBbLMIAcy9emB+vi+pFHjGR8=" pdftag="H2" isBookmarkSet="no" bookmark="yes" Order="_x0031_"/>
  <Shape xmlns="" ID="EWlSqNfIrUwj00NnsVJueBgslwE=" pdftag="Figure" isBookmarkSet="no" bookmark="no" Order="_x0033_" formula="no" artifact="_x0030_" inline="no" validate="yes" Lang=""/>
  <Shape xmlns="" ID="R90rD31AYWWPKBsJUG7wDJ6c21A=" pdftag="H2" isBookmarkSet="no" bookmark="yes" Order="_x0031_"/>
  <Shape xmlns="" ID="k8Xj5lVQizU28xBbSBsrS6wBHlQ=" pdftag="P" isBookmarkSet="no" bookmark="no" Order="_x0032_"/>
  <Shape xmlns="" ID="nb9zK2NrB8GGTd5N8IMR38hkDn0=" pdftag="Figure" isBookmarkSet="no" bookmark="no" Order="_x0033_" formula="no" artifact="_x0030_" inline="no" validate="yes" Lang=""/>
  <Shape xmlns="" ID="7XDeodH12NC4vd8TsU2NU80Beio=" pdftag="H2" isBookmarkSet="no" bookmark="yes" Order="_x0031_"/>
  <Shape xmlns="" ID="IkroS+P9IUacho616E1I0S/aWew=" pdftag="P" isBookmarkSet="no" bookmark="no" Order="_x0032_"/>
  <Shape xmlns="" ID="9gqgojsqjcTqVaWNgvw73yg/n08=" pdftag="Figure" isBookmarkSet="no" bookmark="no" Order="_x0035_" formula="no" artifact="_x0030_" inline="no" validate="yes" Lang=""/>
  <Shape xmlns="" ID="I5qW0meLAKQEGA4Zsy9xCQrqMt8=" isBookmarkSet="no" bookmark="no" Order="_x0034_" formula="no" inline="no" pdftag="Figure" artifact="_x0030_" validate="yes" Lang=""/>
  <Shape xmlns="" ID="h5VJUfP/BjQkwuSphZqEdkN9DMA=" pdftag="Figure" isBookmarkSet="no" bookmark="no" Order="_x0032_" formula="no" artifact="_x0030_" inline="no" validate="yes" Lang=""/>
  <Shape xmlns="" ID="yKBVSUhVn7JLBISNMogKyQqdS6I=" pdftag="P" isBookmarkSet="no" bookmark="no" Order="_x0031_"/>
  <Shape xmlns="" ID="/rygQQc2cUuoKtQmvJ5yMqoJwk0=" pdftag="Figure" isBookmarkSet="no" bookmark="no" Order="_x0033_" formula="no" artifact="_x0030_" inline="no" validate="yes" Lang=""/>
  <SubText xmlns="" ID="9gqgojsqjcTqVaWNgvw73yg/n08=" ActualText=""/>
  <SubText xmlns="" ID="I5qW0meLAKQEGA4Zsy9xCQrqMt8=" ActualText=""/>
  <SubText xmlns="" ID="h5VJUfP/BjQkwuSphZqEdkN9DMA=" ActualText=""/>
  <SubText xmlns="" ID="/rygQQc2cUuoKtQmvJ5yMqoJwk0=" ActualText=""/>
  <SubText xmlns="" ID="DJuCaUrq/Y2nwTKH7FpINyyJbAM=" ActualText=""/>
  <SubText xmlns="" ID="Tn++eLMTtYDRrI8lltDm3e3GyDo=" ActualText=""/>
  <SubText xmlns="" ID="xFqLhZGZ90XjVETUWoGkn+fbXfk=" ActualText=""/>
  <SubText xmlns="" ID="FAOroPkXKeBVx9VXcbxxRylskTU=" ActualText=""/>
  <SubText xmlns="" ID="tDzN6cn/A5MBfGt8jYVyNf4XCco=" ActualText=""/>
  <SubText xmlns="" ID="jXofby7Pymy0tXSuxJAZXWqlAWQ=" ActualText=""/>
  <SubText xmlns="" ID="1YDgCxbOxhZWZUM6IqSM19KIoG0=" ActualText=""/>
  <SubText xmlns="" ID="KrFBg1CaoW9M9RjLXAdeFGJeTFE=" ActualText=""/>
  <SubText xmlns="" ID="5kQrflpwcdS/l7/w+32s8XyCOgE=" ActualText=""/>
  <SubText xmlns="" ID="5fQyt+Xc1y6u37IZLXbDoJ4LOgM=" ActualText=""/>
  <SubText xmlns="" ID="h3OK2vWpXuZBNmZ9TIfZVsQcO/s=" ActualText=""/>
  <SubText xmlns="" ID="lfhC9vddDPVgc1KL60Hj9We+5uk=" ActualText=""/>
  <SubText xmlns="" ID="AzmIWCR9qvOVNzrrUVQpcZVpUrM=" ActualText=""/>
  <SubText xmlns="" ID="z820luFR+6YKaHVTW7Fbpu8LjVU=" ActualText=""/>
  <SubText xmlns="" ID="6g1qrX570xcyXj6jU/WXdKWfcZE=" ActualText=""/>
  <SubText xmlns="" ID="O0i2uIen+2wTiZ0CXMtEXN3ueKU=" ActualText=""/>
  <SubText xmlns="" ID="xomzDVv9mxL2tx18yJaEdI+b5QI=" ActualText=""/>
  <SubText xmlns="" ID="uiQwVebdtYtVW80aeNsQqI0D2mQ=" ActualText=""/>
  <SubText xmlns="" ID="ORqLYRJogdVnEXBvpWLwa8zEQck=" ActualText=""/>
  <SubText xmlns="" ID="tO4C7irPTjSr+1+LusZau+tGliI=" ActualText=""/>
  <SubText xmlns="" ID="TggRVKV5uu6H4rQQKE9eWtkSrrQ=" ActualText=""/>
  <SubText xmlns="" ID="0Ax2BjjcJc785CW1kcDFaFia1Vg=" ActualText=""/>
  <SubText xmlns="" ID="mlnr8gCgi6dRV7mGgQy5/wpu7Ek=" ActualText=""/>
  <SubText xmlns="" ID="usVnu0N6vCjtAywawVAjdvLdjMM=" ActualText=""/>
  <SubText xmlns="" ID="rpDscFHEsqC+97rvc3oy6jQhTBI=" ActualText=""/>
  <SubText xmlns="" ID="E3coHlVXkEmZYaaWWLg4te2A6WM=" ActualText=""/>
  <SubText xmlns="" ID="tWiWuHHJv8ab2n5oG2xU5LnKJSg=" ActualText=""/>
  <SubText xmlns="" ID="LzcDcf5KqCJjIXMATCtBDy0rBKk=" ActualText=""/>
  <SubText xmlns="" ID="M0pakuoho35mJzSr9zAfdItdaEY=" ActualText=""/>
  <SubText xmlns="" ID="BE8mnYeO3PQReLEvzQGiijlg2cg=" ActualText=""/>
  <SubText xmlns="" ID="IDxFvi0IkCHjYCXwb3a4uDXWTWc=" ActualText=""/>
  <SubText xmlns="" ID="QBBolnqy3fHWasFl4SMbjQp2MmI=" ActualText=""/>
  <SubText xmlns="" ID="ew9gPQa62dvbqkarRJAJJ2N7ZKg=" ActualText=""/>
  <SubText xmlns="" ID="j9FRGNoui8ttN9NesrVz8c+sjgA=" ActualText=""/>
  <SubText xmlns="" ID="EWlSqNfIrUwj00NnsVJueBgslwE=" ActualText=""/>
  <SubText xmlns="" ID="nb9zK2NrB8GGTd5N8IMR38hkDn0=" ActualText=""/>
  <table xmlns="" ID="hGt74J54Izv7WWTbM8apUvgaGlQ=" type="_x0032_" HRows="_x0031_" HCols="_x0031_" Summary="" TableLinerizing="H" Header="yes" Scope="Column" Caption="no" Exclude="no" SpeakText="no" LinkedHeaders=""/>
  <table xmlns="" ID="wucXKCIqMaRvSsJ5nlxsOyDt9PQ=" Header="yes" Scope="Column" Caption="no" Exclude="no" LinkedHeaders=""/>
  <table xmlns="" ID="dCxj4JkigXgPc1DT4Yq3JWWTObQ=" Header="yes" Scope="Column" Caption="no" Exclude="no" LinkedHeaders=""/>
  <table xmlns="" ID="45eJcEWvYK2Q5s3Qh6+VxI6WAB0=" Header="yes" Scope="Column" Caption="no" Exclude="no" LinkedHeaders=""/>
  <table xmlns="" ID="7Zvk9jFs2VHWecheypryU7AFFOw=" Header="yes" Scope="Row" Caption="no" Exclude="no" LinkedHeaders="_x0031__1_hGt74J54Izv7WWTbM8apUvgaGlQ_x003D_"/>
  <table xmlns="" ID="UuwvL73GAp9i1tEHT23npwWd0s0=" Header="no" Caption="no" Exclude="no" Scope="" LinkedHeaders="_x0032__1_hGt74J54Izv7WWTbM8apUvgaGlQ_x003D__x002C_1_2_hGt74J54Izv7WWTbM8apUvgaGlQ_x003D_"/>
  <table xmlns="" ID="A6Q6KJntRUBtqmGuLXbJ3EGH4rI=" Header="no" Caption="no" Exclude="no" Scope="" LinkedHeaders="_x0032__1_hGt74J54Izv7WWTbM8apUvgaGlQ_x003D__x002C_1_3_hGt74J54Izv7WWTbM8apUvgaGlQ_x003D_"/>
  <table xmlns="" ID="8Ei4F6apuVTtrCa+0ALJTHQCx18=" Header="no" Caption="no" Exclude="no" Scope="" LinkedHeaders="_x0032__1_hGt74J54Izv7WWTbM8apUvgaGlQ_x003D__x002C_1_4_hGt74J54Izv7WWTbM8apUvgaGlQ_x003D_"/>
  <table xmlns="" ID="7kC106HP2jIdcwOtmwE3TTRLvUk=" Header="yes" Scope="Row" Caption="no" Exclude="no" LinkedHeaders="_x0031__1_hGt74J54Izv7WWTbM8apUvgaGlQ_x003D_"/>
  <table xmlns="" ID="w9WQ4RoDzm0YFCJprjnLJjlY+AY=" Header="no" Caption="no" Exclude="no" Scope="" LinkedHeaders="_x0033__1_hGt74J54Izv7WWTbM8apUvgaGlQ_x003D__x002C_1_2_hGt74J54Izv7WWTbM8apUvgaGlQ_x003D_"/>
  <table xmlns="" ID="wiYSJy91jrzxFAZIOTCE73g7vD0=" Header="no" Caption="no" Exclude="no" Scope="" LinkedHeaders="_x0033__1_hGt74J54Izv7WWTbM8apUvgaGlQ_x003D__x002C_1_3_hGt74J54Izv7WWTbM8apUvgaGlQ_x003D_"/>
  <table xmlns="" ID="1Iynwu8DRhfO65OVnae89HNj12A=" Header="no" Caption="no" Exclude="no" Scope="" LinkedHeaders="_x0033__1_hGt74J54Izv7WWTbM8apUvgaGlQ_x003D__x002C_1_4_hGt74J54Izv7WWTbM8apUvgaGlQ_x003D_"/>
  <table xmlns="" ID="rrB5q9dA+N+AquOOvaZFmQfRW+w=" Header="yes" Scope="Row" Caption="no" Exclude="no" LinkedHeaders="_x0031__1_hGt74J54Izv7WWTbM8apUvgaGlQ_x003D_"/>
  <table xmlns="" ID="1Zluw8SWoHgunRncjaSel8wfVTY=" Header="no" Caption="no" Exclude="no" Scope="" LinkedHeaders="_x0034__1_hGt74J54Izv7WWTbM8apUvgaGlQ_x003D__x002C_1_2_hGt74J54Izv7WWTbM8apUvgaGlQ_x003D_"/>
  <table xmlns="" ID="jtkqI+1/PMn3YkIJkzzyurZ5PvY=" Header="no" Caption="no" Exclude="no" Scope="" LinkedHeaders="_x0034__1_hGt74J54Izv7WWTbM8apUvgaGlQ_x003D__x002C_1_3_hGt74J54Izv7WWTbM8apUvgaGlQ_x003D_"/>
  <table xmlns="" ID="xZU+kTaQ/+iVzpmzMfc4RH4VREo=" Header="no" Caption="no" Exclude="no" Scope="" LinkedHeaders="_x0034__1_hGt74J54Izv7WWTbM8apUvgaGlQ_x003D__x002C_1_4_hGt74J54Izv7WWTbM8apUvgaGlQ_x003D_"/>
  <table xmlns="" ID="XUL+68FyNJfDvWRYeftcHT5nyIs=" Header="yes" Scope="Row" Caption="no" Exclude="no" LinkedHeaders="_x0031__1_hGt74J54Izv7WWTbM8apUvgaGlQ_x003D_"/>
  <table xmlns="" ID="pxt+tBjRfEmx3ULyDxXvmzvgMJo=" Header="no" Caption="no" Exclude="no" Scope="" LinkedHeaders="_x0035__1_hGt74J54Izv7WWTbM8apUvgaGlQ_x003D__x002C_1_2_hGt74J54Izv7WWTbM8apUvgaGlQ_x003D_"/>
  <table xmlns="" ID="HO9h3rw/l+w3pRnZ+gH5ru9Tyy8=" Header="no" Caption="no" Exclude="no" Scope="" LinkedHeaders="_x0035__1_hGt74J54Izv7WWTbM8apUvgaGlQ_x003D__x002C_1_3_hGt74J54Izv7WWTbM8apUvgaGlQ_x003D_"/>
  <table xmlns="" ID="XqWXokB5uIk0vNkwiwZ8igairwI=" Header="no" Caption="no" Exclude="no" Scope="" LinkedHeaders="_x0035__1_hGt74J54Izv7WWTbM8apUvgaGlQ_x003D__x002C_1_4_hGt74J54Izv7WWTbM8apUvgaGlQ_x003D_"/>
  <table xmlns="" ID="4So9r9pinwwl4HacQSnvx++vpSM=" Header="yes" Scope="Row" Caption="no" Exclude="no" LinkedHeaders="_x0031__1_hGt74J54Izv7WWTbM8apUvgaGlQ_x003D_"/>
  <table xmlns="" ID="bMOyKzo6UfGQ/WaGRoyeftCNmZA=" Header="no" Caption="no" Exclude="no" Scope="" LinkedHeaders="_x0036__1_hGt74J54Izv7WWTbM8apUvgaGlQ_x003D__x002C_1_2_hGt74J54Izv7WWTbM8apUvgaGlQ_x003D_"/>
  <table xmlns="" ID="HTbuMYxZoENQReqnhAeoctoEyGc=" Header="no" Caption="no" Exclude="no" Scope="" LinkedHeaders="_x0036__1_hGt74J54Izv7WWTbM8apUvgaGlQ_x003D__x002C_1_3_hGt74J54Izv7WWTbM8apUvgaGlQ_x003D_"/>
  <table xmlns="" ID="VIfxK2oGANmwaFCT8gsumq2jWcc=" Header="no" Caption="no" Exclude="no" Scope="" LinkedHeaders="_x0036__1_hGt74J54Izv7WWTbM8apUvgaGlQ_x003D__x002C_1_4_hGt74J54Izv7WWTbM8apUvgaGlQ_x003D_"/>
  <table xmlns="" ID="R+NWLrz48oaEvVvjcAIDTNU9cWE=" Header="yes" Scope="Row" Caption="no" Exclude="no" LinkedHeaders="_x0031__1_hGt74J54Izv7WWTbM8apUvgaGlQ_x003D_"/>
  <table xmlns="" ID="Jp7LbvIOAAK2ZXovmVF6clh44QA=" Header="no" Caption="no" Exclude="no" Scope="" LinkedHeaders="_x0037__1_hGt74J54Izv7WWTbM8apUvgaGlQ_x003D__x002C_1_2_hGt74J54Izv7WWTbM8apUvgaGlQ_x003D_"/>
  <table xmlns="" ID="32MKXooKuqE6qJrCHWX8ifgDps8=" Header="no" Caption="no" Exclude="no" Scope="" LinkedHeaders="_x0037__1_hGt74J54Izv7WWTbM8apUvgaGlQ_x003D__x002C_1_3_hGt74J54Izv7WWTbM8apUvgaGlQ_x003D_"/>
  <table xmlns="" ID="lPdfHKwK1yxZP0+78VCakT2z7As=" Header="no" Caption="no" Exclude="no" Scope="" LinkedHeaders="_x0037__1_hGt74J54Izv7WWTbM8apUvgaGlQ_x003D__x002C_1_4_hGt74J54Izv7WWTbM8apUvgaGlQ_x003D_"/>
  <table xmlns="" ID="RZoB8yMR3HP8pKBwjFJHX6ueX2o=" Header="yes" Scope="Row" Caption="no" Exclude="no" LinkedHeaders="_x0031__1_hGt74J54Izv7WWTbM8apUvgaGlQ_x003D_"/>
  <table xmlns="" ID="u0Q10XMY90u8NUT7wZwPRkZ+ZEY=" Header="no" Caption="no" Exclude="no" Scope="" LinkedHeaders="_x0038__1_hGt74J54Izv7WWTbM8apUvgaGlQ_x003D__x002C_1_2_hGt74J54Izv7WWTbM8apUvgaGlQ_x003D_"/>
  <table xmlns="" ID="J3/lWIg4nH9ysxvFMfwB/SrEQSE=" Header="no" Caption="no" Exclude="no" Scope="" LinkedHeaders="_x0038__1_hGt74J54Izv7WWTbM8apUvgaGlQ_x003D__x002C_1_3_hGt74J54Izv7WWTbM8apUvgaGlQ_x003D_"/>
  <table xmlns="" ID="aFtfI82IZrQ30oP8zvGpXvCATJE=" Header="no" Caption="no" Exclude="no" Scope="" LinkedHeaders="_x0038__1_hGt74J54Izv7WWTbM8apUvgaGlQ_x003D__x002C_1_4_hGt74J54Izv7WWTbM8apUvgaGlQ_x003D_"/>
  <table xmlns="" ID="2V2QXVPAM4iDtnppcJlq53L5ZLM=" Header="yes" Scope="Row" Caption="no" Exclude="no" LinkedHeaders="_x0031__1_hGt74J54Izv7WWTbM8apUvgaGlQ_x003D_"/>
  <table xmlns="" ID="caB2EEtwnU3mDGfAdKsJN+/QOSk=" Header="no" Caption="no" Exclude="no" Scope="" LinkedHeaders="_x0039__1_hGt74J54Izv7WWTbM8apUvgaGlQ_x003D__x002C_1_2_hGt74J54Izv7WWTbM8apUvgaGlQ_x003D_"/>
  <table xmlns="" ID="fQMBngreJKQvrSn7HwoVipb22ms=" Header="no" Caption="no" Exclude="no" Scope="" LinkedHeaders="_x0039__1_hGt74J54Izv7WWTbM8apUvgaGlQ_x003D__x002C_1_3_hGt74J54Izv7WWTbM8apUvgaGlQ_x003D_"/>
  <table xmlns="" ID="8l7xVoG4d8t5F2HOWFU5kRreHNg=" Header="no" Caption="no" Exclude="no" Scope="" LinkedHeaders="_x0039__1_hGt74J54Izv7WWTbM8apUvgaGlQ_x003D__x002C_1_4_hGt74J54Izv7WWTbM8apUvgaGlQ_x003D_"/>
  <table xmlns="" ID="T/Z06za3xyTI1o1NBu/Lif3yVHM=" Header="yes" Scope="Row" Caption="no" Exclude="no" LinkedHeaders="_x0031__1_hGt74J54Izv7WWTbM8apUvgaGlQ_x003D_"/>
  <table xmlns="" ID="bu5qXXne2JrEllL4H+vaeVT/btY=" Header="no" Caption="no" Exclude="no" Scope="" LinkedHeaders="_x0031_0_1_hGt74J54Izv7WWTbM8apUvgaGlQ_x003D__x002C_1_2_hGt74J54Izv7WWTbM8apUvgaGlQ_x003D_"/>
  <table xmlns="" ID="JGGm7SVd0DV0hUt9AXQD/UNeL6w=" Header="no" Caption="no" Exclude="no" Scope="" LinkedHeaders="_x0031_0_1_hGt74J54Izv7WWTbM8apUvgaGlQ_x003D__x002C_1_3_hGt74J54Izv7WWTbM8apUvgaGlQ_x003D_"/>
  <table xmlns="" ID="uYtvbz9BfbfCbHGGsSz1Sb6nz74=" Header="no" Caption="no" Exclude="no" Scope="" LinkedHeaders="_x0031_0_1_hGt74J54Izv7WWTbM8apUvgaGlQ_x003D__x002C_1_4_hGt74J54Izv7WWTbM8apUvgaGlQ_x003D_"/>
  <table xmlns="" ID="hPDcSQGcZlNLFcFXsdCWax/uVCg=" type="_x0032_" HRows="_x0031_" HCols="_x0031_" Summary="" TableLinerizing="H" Header="yes" Scope="Column" Caption="no" Exclude="no" SpeakText="no" LinkedHeaders=""/>
  <table xmlns="" ID="OlWpd5QEyrsYxaic5SIpQZ/2xM0=" Header="yes" Scope="Column" Caption="no" Exclude="no" LinkedHeaders=""/>
  <table xmlns="" ID="XKh4PIPtseuNrA/HvLCwx2T7thg=" Header="yes" Scope="Column" Caption="no" Exclude="no" LinkedHeaders=""/>
  <table xmlns="" ID="lP40JDmKlb0gXHJIUK/9t3ADu5U=" Header="yes" Scope="Row" Caption="no" Exclude="no" LinkedHeaders="_x0031__1_hPDcSQGcZlNLFcFXsdCWax_x002F_uVCg_x003D_"/>
  <table xmlns="" ID="ScVxn5zpaRztECUt0moAnTOR9UU=" Header="no" Caption="no" Exclude="no" Scope="" LinkedHeaders="_x0032__1_hPDcSQGcZlNLFcFXsdCWax_x002F_uVCg_x003D__x002C_1_2_hPDcSQGcZlNLFcFXsdCWax_x002F_uVCg_x003D_"/>
  <table xmlns="" ID="znaZf+wYAQvRkuZJWdpObP6C8tM=" Header="no" Caption="no" Exclude="no" Scope="" LinkedHeaders="_x0032__1_hPDcSQGcZlNLFcFXsdCWax_x002F_uVCg_x003D__x002C_1_3_hPDcSQGcZlNLFcFXsdCWax_x002F_uVCg_x003D_"/>
  <table xmlns="" ID="2LlaOmi7L9VB2zT60WkNuVktWkM=" Header="yes" Scope="Row" Caption="no" Exclude="no" LinkedHeaders="_x0031__1_hPDcSQGcZlNLFcFXsdCWax_x002F_uVCg_x003D_"/>
  <table xmlns="" ID="cXhDhTijfMN7UkNpI+WSyfF/B5w=" Header="no" Caption="no" Exclude="no" Scope="" LinkedHeaders="_x0033__1_hPDcSQGcZlNLFcFXsdCWax_x002F_uVCg_x003D__x002C_1_2_hPDcSQGcZlNLFcFXsdCWax_x002F_uVCg_x003D_"/>
  <table xmlns="" ID="SY19WuiL+O3wenWgJgI6OnviXXw=" Header="no" Caption="no" Exclude="no" Scope="" LinkedHeaders="_x0033__1_hPDcSQGcZlNLFcFXsdCWax_x002F_uVCg_x003D__x002C_1_3_hPDcSQGcZlNLFcFXsdCWax_x002F_uVCg_x003D_"/>
  <table xmlns="" ID="i5Bx3h6vxtmWxJv99rNqDL5lp3c=" Header="yes" Scope="Row" Caption="no" Exclude="no" LinkedHeaders="_x0031__1_hPDcSQGcZlNLFcFXsdCWax_x002F_uVCg_x003D_"/>
  <table xmlns="" ID="WAmec/vwwj+XkCiwwsOPMatgtbE=" Header="no" Caption="no" Exclude="no" Scope="" LinkedHeaders="_x0034__1_hPDcSQGcZlNLFcFXsdCWax_x002F_uVCg_x003D__x002C_1_2_hPDcSQGcZlNLFcFXsdCWax_x002F_uVCg_x003D_"/>
  <table xmlns="" ID="BxHNWTUH1j/9OFnH6Mwc3XVTx+E=" Header="no" Caption="no" Exclude="no" Scope="" LinkedHeaders="_x0034__1_hPDcSQGcZlNLFcFXsdCWax_x002F_uVCg_x003D__x002C_1_3_hPDcSQGcZlNLFcFXsdCWax_x002F_uVCg_x003D_"/>
  <table xmlns="" ID="w2TcxIdu1hplvBepcuTe+gwIqP0=" Header="yes" Scope="Row" Caption="no" Exclude="no" LinkedHeaders="_x0031__1_hPDcSQGcZlNLFcFXsdCWax_x002F_uVCg_x003D_"/>
  <table xmlns="" ID="LGBz9TlMXeDiG4Kkw8e0fmqSpdo=" Header="no" Caption="no" Exclude="no" Scope="" LinkedHeaders="_x0035__1_hPDcSQGcZlNLFcFXsdCWax_x002F_uVCg_x003D__x002C_1_2_hPDcSQGcZlNLFcFXsdCWax_x002F_uVCg_x003D_"/>
  <table xmlns="" ID="JdaSADKw9Bo4D1ADa3JjqvF4CEE=" Header="no" Caption="no" Exclude="no" Scope="" LinkedHeaders="_x0035__1_hPDcSQGcZlNLFcFXsdCWax_x002F_uVCg_x003D__x002C_1_3_hPDcSQGcZlNLFcFXsdCWax_x002F_uVCg_x003D_"/>
  <table xmlns="" ID="BkepmItFEfS9KcXpSgZcsGbvWzg=" Header="yes" Scope="Row" Caption="no" Exclude="no" LinkedHeaders="_x0031__1_hPDcSQGcZlNLFcFXsdCWax_x002F_uVCg_x003D_"/>
  <table xmlns="" ID="TDH8ifSjokgeo9DpNx8ZkOAeNt0=" Header="no" Caption="no" Exclude="no" Scope="" LinkedHeaders="_x0036__1_hPDcSQGcZlNLFcFXsdCWax_x002F_uVCg_x003D__x002C_1_2_hPDcSQGcZlNLFcFXsdCWax_x002F_uVCg_x003D_"/>
  <table xmlns="" ID="ETORaL4RvPeECMQ3JcYDU8shV0U=" Header="no" Caption="no" Exclude="no" Scope="" LinkedHeaders="_x0036__1_hPDcSQGcZlNLFcFXsdCWax_x002F_uVCg_x003D__x002C_1_3_hPDcSQGcZlNLFcFXsdCWax_x002F_uVCg_x003D_"/>
  <table xmlns="" ID="G01UFkSjJbC0sQ/rURHhkXFtDMU=" Header="yes" Scope="Row" Caption="no" Exclude="no" LinkedHeaders="_x0031__1_hPDcSQGcZlNLFcFXsdCWax_x002F_uVCg_x003D_"/>
  <table xmlns="" ID="QOzLxA3S4YAYn/uyZfOVOuUwIio=" Header="no" Caption="no" Exclude="no" Scope="" LinkedHeaders="_x0037__1_hPDcSQGcZlNLFcFXsdCWax_x002F_uVCg_x003D__x002C_1_2_hPDcSQGcZlNLFcFXsdCWax_x002F_uVCg_x003D_"/>
  <table xmlns="" ID="EpBbv+0B3MtINQhaOouJidRwt2s=" Header="no" Caption="no" Exclude="no" Scope="" LinkedHeaders="_x0037__1_hPDcSQGcZlNLFcFXsdCWax_x002F_uVCg_x003D__x002C_1_3_hPDcSQGcZlNLFcFXsdCWax_x002F_uVCg_x003D_"/>
  <table xmlns="" ID="TIuwC0U+IccxyHmNjz1X7G6jvvU=" Header="yes" Scope="Row" Caption="no" Exclude="no" LinkedHeaders="_x0031__1_hPDcSQGcZlNLFcFXsdCWax_x002F_uVCg_x003D_"/>
  <table xmlns="" ID="KOgydiPuEUVIQ+6BkMYUpjn0ULU=" Header="no" Caption="no" Exclude="no" Scope="" LinkedHeaders="_x0038__1_hPDcSQGcZlNLFcFXsdCWax_x002F_uVCg_x003D__x002C_1_2_hPDcSQGcZlNLFcFXsdCWax_x002F_uVCg_x003D_"/>
  <table xmlns="" ID="Vi9aVC8GAdIMMNySPRxlbZb+s84=" Header="no" Caption="no" Exclude="no" Scope="" LinkedHeaders="_x0038__1_hPDcSQGcZlNLFcFXsdCWax_x002F_uVCg_x003D__x002C_1_3_hPDcSQGcZlNLFcFXsdCWax_x002F_uVCg_x003D_"/>
  <table xmlns="" ID="Pe8ZWe6inbZEAwNbNHuDCank7yY=" Header="yes" Scope="Row" Caption="no" Exclude="no" LinkedHeaders="_x0031__1_hPDcSQGcZlNLFcFXsdCWax_x002F_uVCg_x003D_"/>
  <table xmlns="" ID="x73fxL5c1FbveaU2hWsIvkP+oyM=" Header="no" Caption="no" Exclude="no" Scope="" LinkedHeaders="_x0039__1_hPDcSQGcZlNLFcFXsdCWax_x002F_uVCg_x003D__x002C_1_2_hPDcSQGcZlNLFcFXsdCWax_x002F_uVCg_x003D_"/>
  <table xmlns="" ID="CBCB4HHDZmUCFxDywCgTbLp3V8A=" Header="no" Caption="no" Exclude="no" Scope="" LinkedHeaders="_x0039__1_hPDcSQGcZlNLFcFXsdCWax_x002F_uVCg_x003D__x002C_1_3_hPDcSQGcZlNLFcFXsdCWax_x002F_uVCg_x003D_"/>
  <table xmlns="" ID="rF+23j56+hB2vYxhhbeNEbig0A0=" Header="yes" Scope="Row" Caption="no" Exclude="no" LinkedHeaders="_x0031__1_hPDcSQGcZlNLFcFXsdCWax_x002F_uVCg_x003D_"/>
  <table xmlns="" ID="2Kw5D16JyEDMwlYSne1tDDiQhAw=" Header="no" Caption="no" Exclude="no" Scope="" LinkedHeaders="_x0031_0_1_hPDcSQGcZlNLFcFXsdCWax_x002F_uVCg_x003D__x002C_1_2_hPDcSQGcZlNLFcFXsdCWax_x002F_uVCg_x003D_"/>
  <table xmlns="" ID="goBZifx6bFrt8/O2W6Vn+shTaH0=" Header="no" Caption="no" Exclude="no" Scope="" LinkedHeaders="_x0031_0_1_hPDcSQGcZlNLFcFXsdCWax_x002F_uVCg_x003D__x002C_1_3_hPDcSQGcZlNLFcFXsdCWax_x002F_uVCg_x003D_"/>
  <table xmlns="" ID="PsoKHJHkGYfREJnss8t7j4NQvM4=" Header="yes" Scope="Row" Caption="no" Exclude="no" LinkedHeaders="_x0031__1_hPDcSQGcZlNLFcFXsdCWax_x002F_uVCg_x003D_"/>
  <table xmlns="" ID="pwGf1pSqmZ3k80RkPGza/NNFZHM=" Header="no" Caption="no" Exclude="no" Scope="" LinkedHeaders="_x0031_1_1_hPDcSQGcZlNLFcFXsdCWax_x002F_uVCg_x003D__x002C_1_2_hPDcSQGcZlNLFcFXsdCWax_x002F_uVCg_x003D_"/>
  <table xmlns="" ID="/Knv739o28M/t3prNmDkcYVl7kI=" Header="no" Caption="no" Exclude="no" Scope="" LinkedHeaders="_x0031_1_1_hPDcSQGcZlNLFcFXsdCWax_x002F_uVCg_x003D__x002C_1_3_hPDcSQGcZlNLFcFXsdCWax_x002F_uVCg_x003D_"/>
  <Shape xmlns="" ID="gMU8B6M42x8f9Eksue759ieLE58=" pdftag="H2" isBookmarkSet="no" bookmark="yes" Order="_x0031_"/>
  <Shape xmlns="" ID="fg07sKXPl9eV41Lz6dssH14CrQ4=" pdftag="P" isBookmarkSet="no" bookmark="no" Order="_x0032_"/>
  <Shape xmlns="" ID="uHEmFtfdmPGn76mOc5I9l5MU5fY=" formula="no" inline="no" pdftag="Figure" isBookmarkSet="no" Lang="" bookmark="no" artifact="_x0030_" validate="yes" Order="_x0033_"/>
  <HyperLink xmlns="" ID="No9tQXkyNEyyxogGrVYaKm5IikE=-547742189120.6_384" plainAltText="Building_x0020_VDC_x0020_Partnerships_x0020_" language="" Lang=""/>
  <HyperLink xmlns="" ID="No9tQXkyNEyyxogGrVYaKm5IikE=804980513120.6_415.68" plainAltText="Impact_x0020_of_x0020_VDC_x0020_on_x0020_Veterans_x2019__x0020_Health_x0020_and_x0020_Healthcare_x0020_" Lang=""/>
  <HyperLink xmlns="" ID="No9tQXkyNEyyxogGrVYaKm5IikE=1014878066120.6_447.36" plainAltText="Utilization_x0020_"/>
  <HyperLink xmlns="" ID="uKlNUBgLfaHoP84Zqw5/ld0A18A=-1924884471490.2498_236.8333" plainAltText="As_x0020_VA_x0020_Paid_x0020_" Lang=""/>
  <HyperLink xmlns="" ID="uKlNUBgLfaHoP84Zqw5/ld0A18A=690947828385.9998_266.8333" plainAltText="Caregivers_x002C__x0020_Family_x0020_and_x0020_"/>
  <HyperLink xmlns="" ID="uKlNUBgLfaHoP84Zqw5/ld0A18A=1077848700385.9998_296.8333" plainAltText="Friends_x0020_Anchor_x0020_Montana_x0020_"/>
  <HyperLink xmlns="" ID="uKlNUBgLfaHoP84Zqw5/ld0A18A=1697558276385.9998_326.8333" plainAltText="Vets_x0020_to_x0020_their_x0020_Homes"/>
  <HyperLink xmlns="" ID="JDvDSeNCo0p1nqJv6GFFzsNGvGI=78525024179.2_144" plainAltText="https:_x002F__x002F_app.smartsheet.com_x002F_b_x002F_form_x002F_9bff196f995e4ddd82aa0fd" Lang=""/>
  <HyperLink xmlns="" ID="JDvDSeNCo0p1nqJv6GFFzsNGvGI=-44685190079.2_170.4" plainAltText="_x0032_46ae0501"/>
  <HyperLink xmlns="" ID="JDvDSeNCo0p1nqJv6GFFzsNGvGI=-135032515479.2_246.48" plainAltText="https:_x002F__x002F_app.smartsheet.com_x002F_b_x002F_form_x002F_4d40b6d0a5ca44ad994a6" Lang=""/>
  <HyperLink xmlns="" ID="JDvDSeNCo0p1nqJv6GFFzsNGvGI=-16521780079.2_272.88" plainAltText="_x0038_c7aed5cdb3"/>
  <HyperLink xmlns="" ID="JDvDSeNCo0p1nqJv6GFFzsNGvGI=137123007979.2_348.96" plainAltText="https:_x002F__x002F_app.smartsheet.com_x002F_sheets_x002F_jxPv6q8cMH5H5GcFMX" Lang=""/>
  <HyperLink xmlns="" ID="JDvDSeNCo0p1nqJv6GFFzsNGvGI=111820921979.2_375.36" plainAltText="MrFM7X4jrWxFhFXCV6cfm1_x003F_view_x003D_grid"/>
  <HyperLink xmlns="" ID="JDvDSeNCo0p1nqJv6GFFzsNGvGI=2112532646185.7_445.44" plainAltText="veterandirected_x0040_acl.hhs.gov" Lang=""/>
  <Shape xmlns="" ID="YKbftMPwYik2dYbFP69pbKJruc4=" pdftag="H2" isBookmarkSet="no" bookmark="yes" Order="_x0031_"/>
  <Shape xmlns="" ID="Zu94ql5LEFkpMz3HjrXigzQ4HHY=" pdftag="P" isBookmarkSet="no" bookmark="no" Order="_x0032_"/>
  <Shape xmlns="" ID="InDB6UQksTSRoNDwcNIlr7Ke/HA=" pdftag="H2" isBookmarkSet="no" bookmark="yes" Order="_x0031_"/>
  <Shape xmlns="" ID="fTP/ylwnjWaWkhASYJYJt9UOAzE=" pdftag="H2" isBookmarkSet="no" bookmark="yes" Order="_x0031_"/>
  <Shape xmlns="" ID="2aHYEVF416dApGCOku1B07LAW6c=" pdftag="P" isBookmarkSet="no" bookmark="no" Order="_x0032_"/>
  <Shape xmlns="" ID="A7vp7PHK8yWvfAX42FT5odgwzSQ=" formula="no" inline="no" pdftag="Figure" isBookmarkSet="no" Lang="" bookmark="no" artifact="_x0030_" validate="yes" Order="_x0033_"/>
  <Shape xmlns="" ID="+LDrC+hFN57maqkYQ/L9E0p/Wbw=" pdftag="H2" isBookmarkSet="no" bookmark="yes" Order="_x0031_"/>
  <Shape xmlns="" ID="3Siky1jGRqx5XlKwz9VWWRXyvI8=" pdftag="P" isBookmarkSet="no" bookmark="no" Order="_x0032_"/>
  <Shape xmlns="" ID="7NG0/4u8kUqXDvyi+/v7PFyHFK4=" pdftag="P" isBookmarkSet="no" bookmark="no" Order="_x0031_"/>
  <Shape xmlns="" ID="bwf8S8ylOW//G3UHStGxgjvkpdw=" pdftag="P" isBookmarkSet="no" bookmark="no" Order="_x0032_"/>
  <Shape xmlns="" ID="9/6ca1mGnGOkx3NrUJKZpjxQncQ=" pdftag="P" isBookmarkSet="no" bookmark="no" Order="_x0031_"/>
  <Shape xmlns="" ID="M7H6VBSq2Fo9fp+IhWD3dd6komU=" pdftag="P" isBookmarkSet="no" bookmark="no" Order="_x0032_"/>
  <Shape xmlns="" ID="n3iDkUldPmLSvn4B3+PUb8DoohI=" pdftag="P" isBookmarkSet="no" bookmark="no" Order="_x0031_"/>
  <Shape xmlns="" ID="ohL++UOrUebbBIUtZ73nV6IiuZw=" pdftag="P" isBookmarkSet="no" bookmark="no" Order="_x0032_"/>
  <Shape xmlns="" ID="Pz9PfUQdJaAby5mhlgtu5JeJyqk=" pdftag="P" isBookmarkSet="no" bookmark="no" Order="_x0031_"/>
  <Shape xmlns="" ID="wmcbpoJaV0awUqLf+KdnTJa/jjw=" pdftag="P" isBookmarkSet="no" bookmark="no" Order="_x0032_"/>
  <Shape xmlns="" ID="eCdJESVlgDp2M1ggA56EFuVSXGY=" pdftag="P" isBookmarkSet="no" bookmark="no" Order="_x0031_"/>
  <Shape xmlns="" ID="MUoaPzu2geGD3/HQZDL273rfchA=" pdftag="P" isBookmarkSet="no" bookmark="no" Order="_x0032_"/>
  <Shape xmlns="" ID="LardRCdbTIY9lw7qWu2VM8mYCpg=" pdftag="P" isBookmarkSet="no" bookmark="no" Order="_x0031_"/>
  <Shape xmlns="" ID="sDgl2QMOupbOo+KQlw6wZAqsJow=" pdftag="P" isBookmarkSet="no" bookmark="no" Order="_x0032_"/>
  <Shape xmlns="" ID="NDQncG7ISX5jcER7OZjQyBkuo2k=" pdftag="P" isBookmarkSet="no" bookmark="no" Order="_x0031_"/>
  <Shape xmlns="" ID="E8kZAHbqNbxmsJczGFk06HhYX3A=" pdftag="P" isBookmarkSet="no" bookmark="no" Order="_x0032_"/>
  <Shape xmlns="" ID="pFcfzbB5hPAYU0OIZ0TyvRjigls=" pdftag="P" isBookmarkSet="no" bookmark="no" Order="_x0031_"/>
  <Shape xmlns="" ID="eBsS5Fxa9bCzw8bCR3no5NQKCBA=" pdftag="P" isBookmarkSet="no" bookmark="no" Order="_x0032_"/>
  <Shape xmlns="" ID="5qWzomIUSYiBXHouSF3/+IwuL3Q=" pdftag="P" isBookmarkSet="no" bookmark="no" Order="_x0031_"/>
  <Shape xmlns="" ID="U3N1AOB9OUpqiGoAXBKGSvLZuyg=" pdftag="P" isBookmarkSet="no" bookmark="no" Order="_x0032_"/>
  <Shape xmlns="" ID="wnthRtMbyREd4JsL1vKe5bkcEw8=" pdftag="P" isBookmarkSet="no" bookmark="no" Order="_x0031_"/>
  <Shape xmlns="" ID="dulyvb/J/N8uU2x96uAup2Hc9vU=" pdftag="P" isBookmarkSet="no" bookmark="no" Order="_x0032_"/>
  <Shape xmlns="" ID="gYNhNBOyZorawBGDmNvE7NUhKVk=" pdftag="P" isBookmarkSet="no" bookmark="no" Order="_x0031_"/>
  <Shape xmlns="" ID="pNqH3Cou3TxEVyCjK3ypyMlRO+c=" pdftag="P" isBookmarkSet="no" bookmark="no" Order="_x0032_"/>
  <Shape xmlns="" ID="b/c56qLVMuIeJ65gB5N0UVA4Z1k=" pdftag="P" isBookmarkSet="no" bookmark="no" Order="_x0031_"/>
  <Shape xmlns="" ID="CZQayN53zjF39Pf0cGGC/xpC9PI=" pdftag="P" isBookmarkSet="no" bookmark="no" Order="_x0032_"/>
  <Shape xmlns="" ID="3ybu1d2pTbs91r4aPv4440JG5RE=" pdftag="P" isBookmarkSet="no" bookmark="no" Order="_x0031_"/>
  <Shape xmlns="" ID="prmbwOpK3Bdwi3KuV5UFXjfEaO0=" pdftag="P" isBookmarkSet="no" bookmark="no" Order="_x0032_"/>
  <Shape xmlns="" ID="DnTBLbj/mEC5gaAO32gqOnhAYHQ=" pdftag="P" isBookmarkSet="no" bookmark="no" Order="_x0031_"/>
  <Shape xmlns="" ID="itDIu1ZVGK77pUvtmi7g9EhwC2o=" pdftag="P" isBookmarkSet="no" bookmark="no" Order="_x0032_"/>
  <Shape xmlns="" ID="1UXMa2gbml/4gAO4WhtqnORgENA=" pdftag="P" isBookmarkSet="no" bookmark="no" Order="_x0031_"/>
  <Shape xmlns="" ID="G9kHn8FMF6b7V/gEt9d91a2U1rA=" pdftag="P" isBookmarkSet="no" bookmark="no" Order="_x0032_"/>
  <Shape xmlns="" ID="evYZZX6gcoYfeg9cpYkKTKe+Ao0=" pdftag="H1" isBookmarkSet="no" bookmark="yes" Order="_x0031_"/>
  <Shape xmlns="" ID="gsLxpIRaLAncLifJkwJV/KBXViI=" pdftag="P" isBookmarkSet="no" bookmark="no" Order="_x0032_"/>
  <Shape xmlns="" ID="2u7ETdWa5rnTW0L2Q6XyDC8b4ik=" pdftag="H2" isBookmarkSet="no" bookmark="yes" Order="_x0031_"/>
  <Shape xmlns="" ID="aagAkih7RlXyLoQYHkxG6VYUhuE=" formula="no" inline="no" pdftag="Figure" isBookmarkSet="no" Lang="" bookmark="no" artifact="_x0030_" validate="yes" Order="_x0032_"/>
  <Shape xmlns="" ID="5rff3hmD+GJGsRVAH00SCEELxog=" Order="_x0033_" pdftag="_x005B_Artifact_x005D_" isBookmarkSet="no" bookmark="no"/>
  <Shape xmlns="" ID="HJS1cHBDKlkjfDcUyhkAF1e3WTE=" pdftag="H2" isBookmarkSet="no" bookmark="yes" Order="_x0031_"/>
  <Shape xmlns="" ID="W+clavXr7/LQLwguKp/ciKfWuxg=" Order="_x0032_" pdftag="_x005B_Artifact_x005D_" isBookmarkSet="no" bookmark="no"/>
  <Shape xmlns="" ID="gcPFP9exz+hPnIBvpSugP19F9Lk=" pdftag="P" isBookmarkSet="no" bookmark="no" Order="_x0031_"/>
  <Shape xmlns="" ID="LnhP+CjDGklCEZ7BbYkHlceQzb0=" formula="no" artifact="_x0030_" inline="no" validate="yes" pdftag="Figure" isBookmarkSet="no" Order="_x0032_" Lang="" bookmark="no"/>
  <Shape xmlns="" ID="HBwy0YC6CtfKBdNzaeYnltoFaqw=" pdftag="P" isBookmarkSet="no" bookmark="no" Order="_x0033_"/>
  <Shape xmlns="" ID="bc3//n+GMlUvfU5XQARM5Y5/M/M=" pdftag="P" isBookmarkSet="no" bookmark="no" Order="_x0031_"/>
  <Shape xmlns="" ID="q20LGiRj7qImP2wpYPHMipJuuxI=" formula="no" inline="no" pdftag="Figure" artifact="_x0030_" isBookmarkSet="no" Lang="" validate="yes" Order="_x0032_"/>
  <Shape xmlns="" ID="V8hwsbf1hQynOVKPwj+gIx/Lm5M=" pdftag="P" isBookmarkSet="no" bookmark="no" Order="_x0033_"/>
  <Shape xmlns="" ID="Df2k4eGaI61LJSGFBBf0eLM8/OM=" pdftag="H2" isBookmarkSet="no" bookmark="yes" Order="_x0031_"/>
  <Shape xmlns="" ID="1oISqErsVaIqJ4WZXCEZXhwvxXA=" pdftag="P" isBookmarkSet="no" bookmark="no" Order="_x0032_"/>
  <Shape xmlns="" ID="2SHdjU3sd2r52Zs4hc299MfDdPE=" pdftag="H2" isBookmarkSet="no" bookmark="yes" Order="_x0031_"/>
  <Shape xmlns="" ID="PXRkPtOK5Sci1b6HNeIBnGuRpFI=" pdftag="P" isBookmarkSet="no" bookmark="no" Order="_x0032_"/>
  <Shape xmlns="" ID="ZvA/E3kUcDN3NKAoSOnjTETxiSY=" pdftag="P" isBookmarkSet="no" bookmark="no" Order="_x0033_"/>
  <Shape xmlns="" ID="ZaNDxY3pI4RVXc3LtIn2W9FvLo4=" Order="_x0034_" pdftag="_x005B_Artifact_x005D_" isBookmarkSet="no" bookmark="no"/>
  <Shape xmlns="" ID="zQs7iGrp2Gn3FU/pKYmofPJn41c=" pdftag="H2" isBookmarkSet="no" bookmark="yes" Order="_x0031_"/>
  <Shape xmlns="" ID="Y0GS/rOR3eyAmnfwHw0HkwH8flo=" pdftag="P" isBookmarkSet="no" bookmark="no" Order="_x0033_"/>
  <Shape xmlns="" ID="6oNOJ8SLgXPRbxtINJICITWvuGQ=" Order="_x0034_" pdftag="_x005B_Artifact_x005D_" isBookmarkSet="no" bookmark="no"/>
  <Shape xmlns="" ID="OC8vX7J1y2GgdsT8sqDaz3tQfzU=" formula="no" pdftag="Figure" inline="no" artifact="_x0030_" validate="yes" isBookmarkSet="no" Order="_x0032_" Lang=""/>
  <Shape xmlns="" ID="uWUkyKZ7Co+0qp0CZOWvhUYJxII=" pdftag="H2" isBookmarkSet="no" bookmark="yes" Order="_x0031_"/>
  <Shape xmlns="" ID="5EyRdnZ93CvxkT+FWRi5gMj3w8s=" Order="_x0032_" pdftag="_x005B_Artifact_x005D_" isBookmarkSet="no" bookmark="no"/>
  <Shape xmlns="" ID="IGU20YYBWQGPg3k7YdDrMaLNYqw=" pdftag="H2" isBookmarkSet="no" bookmark="yes" Order="_x0031_"/>
  <Shape xmlns="" ID="t4JqW6o8SivcIfRTNArLu4BQflI=" Order="_x0033_" pdftag="_x005B_Artifact_x005D_" isBookmarkSet="no" bookmark="no"/>
  <Shape xmlns="" ID="DPKnHVVBNTuihn2v1dfTineqf70=" pdftag="H2" isBookmarkSet="no" bookmark="yes" Order="_x0031_"/>
  <Shape xmlns="" ID="CFVwGiQvsLk7Ck0x9msPyZZVHfM=" pdftag="P" isBookmarkSet="no" bookmark="no" Order="_x0032_"/>
  <Shape xmlns="" ID="5vcGbiPbMXSLfj9aERYaSM3CFtU=" Order="_x0033_" pdftag="_x005B_Artifact_x005D_" isBookmarkSet="no" bookmark="no"/>
  <Shape xmlns="" ID="r6zbxLkf0WwOAI+rBGyLNNaZDIA=" pdftag="H2" isBookmarkSet="no" bookmark="yes" Order="_x0031_"/>
  <Shape xmlns="" ID="NlH4QfjzkRYT2puTYy6QM39L/ks=" pdftag="P" isBookmarkSet="no" bookmark="no" Order="_x0033_"/>
  <Shape xmlns="" ID="Q236Q7IRiJ6N1NFYMlcNUK3m/AQ=" pdftag="Figure" formula="no" artifact="_x0030_" inline="no" isBookmarkSet="no" Lang="" validate="yes" Order="_x0032_"/>
  <Shape xmlns="" ID="zieBVqBHaafM9Wn0runJ+ydnkdg=" Order="_x0034_" pdftag="_x005B_Artifact_x005D_" isBookmarkSet="no" bookmark="no"/>
  <Shape xmlns="" ID="L6GscFPvA9g7iZAH7KOptSvjMio=" pdftag="H2" isBookmarkSet="no" bookmark="yes" Order="_x0031_"/>
  <Shape xmlns="" ID="Y7G0bHbs8N32w5qW5BGLbXhddtw=" pdftag="P" isBookmarkSet="no" bookmark="no" Order="_x0032_"/>
  <Shape xmlns="" ID="OZXlKQW76E0xmfcAGOgJP6v+oDY=" formula="no" artifact="_x0030_" inline="no" pdftag="Figure" isBookmarkSet="no" Lang="" bookmark="no" validate="yes" Order="_x0033_"/>
  <Shape xmlns="" ID="YwPlHsujIcwl82+fiCFpTI8DgTQ=" Order="_x0034_" pdftag="_x005B_Artifact_x005D_" isBookmarkSet="no" bookmark="no"/>
  <Shape xmlns="" ID="JM2qS/JfPglXI3LVvyY8Nc6jVUQ=" pdftag="H2" isBookmarkSet="no" bookmark="yes" Order="_x0031_"/>
  <Shape xmlns="" ID="L7Fo5fi0m2awObO73wOZPahZ95I=" pdftag="P" isBookmarkSet="no" bookmark="no" Order="_x0032_"/>
  <Shape xmlns="" ID="jfpgB4VP83q3Dovyj7/fm51TJO8=" Order="_x0033_" pdftag="_x005B_Artifact_x005D_" isBookmarkSet="no" bookmark="no"/>
  <Shape xmlns="" ID="kZ1e/LMJv0QlXA9mSIWIBHdYS0c=" pdftag="H2" isBookmarkSet="no" bookmark="yes" Order="_x0031_"/>
  <Shape xmlns="" ID="VQIaOpb5zeb5I6Uc9N7qoZto1pc=" pdftag="P" isBookmarkSet="no" bookmark="no" Order="_x0032_"/>
  <Shape xmlns="" ID="ad9vxu4oXQwPhm6609bKchLuWH0=" formula="no" artifact="_x0030_" inline="no" pdftag="Figure" isBookmarkSet="no" Lang="" bookmark="no" validate="yes" Order="_x0033_"/>
  <Shape xmlns="" ID="+zhn5QlzjORJ1590t1ZK3BOcpvs=" Order="_x0034_" pdftag="_x005B_Artifact_x005D_" isBookmarkSet="no" bookmark="no"/>
  <Shape xmlns="" ID="o3sVVevDPBROAkRQ5KxSY97CbQA=" pdftag="H2" isBookmarkSet="no" bookmark="yes" Order="_x0031_"/>
  <Shape xmlns="" ID="LQNWwtKhN6/3qOKaOTcf//0WzI0=" pdftag="P" isBookmarkSet="no" bookmark="no" Order="_x0032_"/>
  <Shape xmlns="" ID="4BcYAWm53kgYJsSiBiaEAa8x/lM=" Order="_x0033_" pdftag="_x005B_Artifact_x005D_" isBookmarkSet="no" bookmark="no"/>
  <Shape xmlns="" ID="Ooxf4xGdv6A8QJKYRheviX6K9mk=" pdftag="H2" isBookmarkSet="no" bookmark="yes" Order="_x0031_"/>
  <Shape xmlns="" ID="t3VyY9EA9SD+pwXpsUapsWCNVDY=" pdftag="P" isBookmarkSet="no" bookmark="no" Order="_x0032_"/>
  <Shape xmlns="" ID="azclJc3wqjx5Te4SMQD5dlt3JEg=" Order="_x0033_" pdftag="_x005B_Artifact_x005D_" isBookmarkSet="no" bookmark="no"/>
  <Shape xmlns="" ID="pc0NHwKyaPVQnDAxzDLUkDTpy00=" pdftag="H2" isBookmarkSet="no" bookmark="yes" Order="_x0031_"/>
  <Shape xmlns="" ID="8OlsWZq3lyoLwsaYzbFCGdMEzf8=" pdftag="P" isBookmarkSet="no" bookmark="no" Order="_x0032_"/>
  <Shape xmlns="" ID="Ek37zTwnGqfYfT3MWULHn0BiXYc=" formula="no" artifact="_x0030_" inline="no" pdftag="Figure" isBookmarkSet="no" Lang="" bookmark="no" validate="yes" Order="_x0033_"/>
  <Shape xmlns="" ID="Uy4YuFSRbKV6Y9VJfkSs5uTxnjQ=" Order="_x0034_" formula="no" inline="no" artifact="_x0031_" pdftag="_x005B_Artifact_x005D_" isBookmarkSet="no" validate="no"/>
  <Shape xmlns="" ID="8gPYESW1Qc99sRnqzZOMpfX1Y9E=" Order="_x0034_" pdftag="_x005B_Artifact_x005D_" isBookmarkSet="no" bookmark="no"/>
  <Shape xmlns="" ID="+8Xtn/B8m53sRMvQ9mil2HruvHA=" pdftag="H2" isBookmarkSet="no" bookmark="yes" Order="_x0031_"/>
  <Shape xmlns="" ID="g9dBhEn19W6ssCtAWW9kUXxQrBc=" Order="_x0032_" pdftag="_x005B_Artifact_x005D_" isBookmarkSet="no" bookmark="no"/>
  <Shape xmlns="" ID="5PJpjNoDaV4Iu/LLhMbgPB+HIwU=" pdftag="H2" isBookmarkSet="no" bookmark="yes" Order="_x0031_"/>
  <Shape xmlns="" ID="HEq6utBt+DZv14s4VKDQsM2xO5c=" formula="no" inline="no" pdftag="Figure" artifact="_x0030_" validate="yes" isBookmarkSet="no" Order="_x0032_" Lang="" bookmark="no"/>
  <Shape xmlns="" ID="DFtwWdfgVZtI1raqRqtcJHopBW4=" Order="_x0032_" validate="no" artifact="_x0031_" pdftag="_x005B_Artifact_x005D_" formula="no" inline="no" isBookmarkSet="no"/>
  <Shape xmlns="" ID="siY1xOSMxGJzCr1cx9J7zuCq1Pg=" Order="_x0033_" pdftag="_x005B_Artifact_x005D_" isBookmarkSet="no" bookmark="no"/>
  <Shape xmlns="" ID="ndD8cZKe7WqH6JsHE0tJlSbn33o=" pdftag="H2" isBookmarkSet="no" bookmark="yes" Order="_x0031_"/>
  <Shape xmlns="" ID="uMgDj7q4bAMLrN+OkVN6PDnOhB8=" pdftag="P" isBookmarkSet="no" bookmark="no" Order="_x0032_"/>
  <Shape xmlns="" ID="sYMKpSkw/zSuR+CvlvBdEApjZc4=" Order="_x0033_" pdftag="_x005B_Artifact_x005D_" isBookmarkSet="no" bookmark="no"/>
  <Shape xmlns="" ID="W+sJArAfQSmVXMZ2Yv5VoqExI7g=" pdftag="H2" isBookmarkSet="no" bookmark="yes" Order="_x0031_"/>
  <Shape xmlns="" ID="BSfvZRGWPt7DjzPA+g8F7Pc876A=" pdftag="P" isBookmarkSet="no" bookmark="no" Order="_x0032_"/>
  <Shape xmlns="" ID="sr8tRM3sQG/a2BDgIKSh0CGRh5c=" formula="no" pdftag="Figure" artifact="_x0030_" inline="no" isBookmarkSet="no" Lang="" bookmark="no" validate="yes" Order="_x0033_"/>
  <Shape xmlns="" ID="EeFwfC+Yn3uR/K7xN4AMGZJr4Qw=" Order="_x0034_" pdftag="_x005B_Artifact_x005D_" isBookmarkSet="no" bookmark="no"/>
  <Shape xmlns="" ID="LzJoiBTu+BnsX//tNBSKyLQiUqA=" pdftag="H2" isBookmarkSet="no" bookmark="yes" Order="_x0031_"/>
  <Shape xmlns="" ID="7YmFmCC6QYZwQvmHZPrMmsa6fzE=" pdftag="P" isBookmarkSet="no" bookmark="no" Order="_x0032_"/>
  <Shape xmlns="" ID="g7h8nqgtriaM8Y0Kjm7YzVqsTGM=" Order="_x0033_" pdftag="_x005B_Artifact_x005D_" isBookmarkSet="no" bookmark="no"/>
  <Shape xmlns="" ID="2HBRMd/pmsMywFrSvf1PZSRFt4I=" pdftag="H2" isBookmarkSet="no" bookmark="yes" Order="_x0031_"/>
  <Shape xmlns="" ID="4jza/ecj1xVaxuGiA0TAhucsIVY=" pdftag="H2" isBookmarkSet="no" bookmark="yes" Order="_x0031_"/>
  <Shape xmlns="" ID="uKlNUBgLfaHoP84Zqw5/ld0A18A=" pdftag="P" isBookmarkSet="no" bookmark="no" Order="_x0032_"/>
  <Shape xmlns="" ID="1DXkH5ElhfR4LwRQECrqOr1PWuQ=" formula="no" artifact="_x0030_" inline="no" pdftag="Figure" isBookmarkSet="no" Lang="" bookmark="no" validate="yes" Order="_x0033_"/>
  <Shape xmlns="" ID="eD/vetZntpsmSzZd3Cz7Fwx7P7w=" pdftag="H2" isBookmarkSet="no" bookmark="yes" Order="_x0031_"/>
  <Shape xmlns="" ID="JDvDSeNCo0p1nqJv6GFFzsNGvGI=" pdftag="P" isBookmarkSet="no" bookmark="no" Order="_x0032_"/>
  <SubText xmlns="" ID="uHEmFtfdmPGn76mOc5I9l5MU5fY=" ActualText=""/>
  <SubText xmlns="" ID="A7vp7PHK8yWvfAX42FT5odgwzSQ=" ActualText=""/>
  <SubText xmlns="" ID="aagAkih7RlXyLoQYHkxG6VYUhuE=" ActualText=""/>
  <SubText xmlns="" ID="LnhP+CjDGklCEZ7BbYkHlceQzb0=" ActualText=""/>
  <SubText xmlns="" ID="q20LGiRj7qImP2wpYPHMipJuuxI=" ActualText=""/>
  <SubText xmlns="" ID="OC8vX7J1y2GgdsT8sqDaz3tQfzU=" ActualText=""/>
  <SubText xmlns="" ID="Q236Q7IRiJ6N1NFYMlcNUK3m/AQ=" ActualText=""/>
  <SubText xmlns="" ID="OZXlKQW76E0xmfcAGOgJP6v+oDY=" ActualText=""/>
  <SubText xmlns="" ID="ad9vxu4oXQwPhm6609bKchLuWH0=" ActualText=""/>
  <SubText xmlns="" ID="Ek37zTwnGqfYfT3MWULHn0BiXYc=" ActualText=""/>
  <SubText xmlns="" ID="Uy4YuFSRbKV6Y9VJfkSs5uTxnjQ=" ActualText=""/>
  <SubText xmlns="" ID="HEq6utBt+DZv14s4VKDQsM2xO5c=" ActualText=""/>
  <SubText xmlns="" ID="DFtwWdfgVZtI1raqRqtcJHopBW4=" ActualText=""/>
  <SubText xmlns="" ID="sr8tRM3sQG/a2BDgIKSh0CGRh5c=" ActualText=""/>
  <SubText xmlns="" ID="1DXkH5ElhfR4LwRQECrqOr1PWuQ=" ActualText=""/>
  <table xmlns="" ID="1oISqErsVaIqJ4WZXCEZXhwvxXA=" Caption="no" Exclude="no" SpeakText="no" type="_x0031_" HRows="_x0031_" HCols="_x0030_" Summary="A_x0020_table_x0020_that_x0020_shows_x0020_VDC_x0020_trends_x0020_from_x0020_2016_x0020_to_x0020_2019_x002C__x0020_which_x0020_include_x0020_state_x0020_count_x002C__x0020_Veteran_x0020_participants_x002C__x0020_program_x0020_count_x002C__x0020_and_x0020_multiple_x0020_programs." TableLinerizing="H" Header="yes" Scope="Column" LinkedHeaders=""/>
  <table xmlns="" ID="Sis1azavT9WgnIOHnQ9BoLDeRCM=" Caption="no" Exclude="no" Header="yes" Scope="Column" LinkedHeaders=""/>
  <table xmlns="" ID="lknsKHSU7BlN170546vC+xkSc/I=" Caption="no" Exclude="no" Header="yes" Scope="Column" LinkedHeaders=""/>
  <table xmlns="" ID="etph/QK6dRfW8GmrLPqaYB5ef8E=" Caption="no" Exclude="no" Header="yes" Scope="Column" LinkedHeaders=""/>
  <table xmlns="" ID="/VoRPU3pqTfS3cn001gltwIfNfA=" Caption="no" Exclude="no" Scope="" Header="no" LinkedHeaders="_x0031__1_1oISqErsVaIqJ4WZXCEZXhwvxXA_x003D_"/>
  <table xmlns="" ID="CdBDe1z7kLpxi6qTlv2RPQAnyUw=" Caption="no" Exclude="no" Scope="" Header="no" LinkedHeaders="_x0031__2_1oISqErsVaIqJ4WZXCEZXhwvxXA_x003D_"/>
  <table xmlns="" ID="hWsSF3dRQpqqJgIkzbe7MD9y23s=" Caption="no" Exclude="no" Scope="" Header="no" LinkedHeaders="_x0031__3_1oISqErsVaIqJ4WZXCEZXhwvxXA_x003D_"/>
  <table xmlns="" ID="snUvOd4UqmUn4GGgO1z918Ldz1U=" Caption="no" Exclude="no" Scope="" Header="no" LinkedHeaders="_x0031__4_1oISqErsVaIqJ4WZXCEZXhwvxXA_x003D_"/>
  <table xmlns="" ID="JfIZfjsiRfZ15ps/g2T+am0ALrM=" Caption="no" Exclude="no" Scope="" Header="no" LinkedHeaders="_x0031__1_1oISqErsVaIqJ4WZXCEZXhwvxXA_x003D_"/>
  <table xmlns="" ID="bIeuLorcD5QU019C2g5X4IB2KII=" Caption="no" Exclude="no" Scope="" Header="no" LinkedHeaders="_x0031__2_1oISqErsVaIqJ4WZXCEZXhwvxXA_x003D_"/>
  <table xmlns="" ID="2ZBWLKfQDEf743xB7uBBc3N4tZ4=" Caption="no" Exclude="no" Scope="" Header="no" LinkedHeaders="_x0031__3_1oISqErsVaIqJ4WZXCEZXhwvxXA_x003D_"/>
  <table xmlns="" ID="gt1HE4NF3b4qrJIAtQklT6sBBtM=" Caption="no" Exclude="no" Scope="" Header="no" LinkedHeaders="_x0031__4_1oISqErsVaIqJ4WZXCEZXhwvxXA_x003D_"/>
  <table xmlns="" ID="BjVtXJVuhEQ192r5ck4dKaIns+Q=" Caption="no" Exclude="no" Scope="" Header="no" LinkedHeaders="_x0031__1_1oISqErsVaIqJ4WZXCEZXhwvxXA_x003D_"/>
  <table xmlns="" ID="MkU+v8Sih+1Oh/B1ZZsM3SiOLW4=" Caption="no" Exclude="no" Scope="" Header="no" LinkedHeaders="_x0031__2_1oISqErsVaIqJ4WZXCEZXhwvxXA_x003D_"/>
  <table xmlns="" ID="vNPqyG2BIrJEepofwuPzwgyYrcE=" Caption="no" Exclude="no" Scope="" Header="no" LinkedHeaders="_x0031__3_1oISqErsVaIqJ4WZXCEZXhwvxXA_x003D_"/>
  <table xmlns="" ID="awc83Fqa+o+OXgWeIdGsZVaTvLE=" Caption="no" Exclude="no" Scope="" Header="no" LinkedHeaders="_x0031__4_1oISqErsVaIqJ4WZXCEZXhwvxXA_x003D_"/>
  <table xmlns="" ID="m3z2e1/Jj1GpbM/zZ/DVZGWY1t0=" Caption="no" Exclude="no" Scope="" Header="no" LinkedHeaders="_x0031__1_1oISqErsVaIqJ4WZXCEZXhwvxXA_x003D_"/>
  <table xmlns="" ID="HjOfF+3z/lImRxbn28DpO3gk0+A=" Caption="no" Exclude="no" Scope="" Header="no" LinkedHeaders="_x0031__2_1oISqErsVaIqJ4WZXCEZXhwvxXA_x003D_"/>
  <table xmlns="" ID="QoAkXzJp2FJxAvSeSgLZd5a3Uz4=" Caption="no" Exclude="no" Scope="" Header="no" LinkedHeaders="_x0031__3_1oISqErsVaIqJ4WZXCEZXhwvxXA_x003D_"/>
  <table xmlns="" ID="mTdZ6ldk0r7Hsu+8MAOoDCTmsLs=" Caption="no" Exclude="no" Scope="" Header="no" LinkedHeaders="_x0031__4_1oISqErsVaIqJ4WZXCEZXhwvxXA_x003D_"/>
  <Shape xmlns="" ID="xV/L2UG+tHdJ2YnmcFiCoQhQLIw=" formula="no" inline="no" artifact="_x0030_" validate="yes" pdftag="Figure" isBookmarkSet="no" Order="_x0032_" Lang="" bookmark="no"/>
  <Shape xmlns="" ID="YKvflHhpiySsdkL9NmzhTpJA3WE=" pdftag="Figure" artifact="_x0030_" validate="yes" isBookmarkSet="no" Order="_x0032_" Lang=""/>
  <Shape xmlns="" ID="XNMaKsDZ8+pcEMl2nGNBAMG1Sl8=" artifact="_x0030_" validate="yes" pdftag="Figure" isBookmarkSet="no" Order="_x0032_" formula="no" Lang="" bookmark="no"/>
  <SubText xmlns="" ID="xV/L2UG+tHdJ2YnmcFiCoQhQLIw=" ActualText=""/>
  <SubText xmlns="" ID="YKvflHhpiySsdkL9NmzhTpJA3WE=" ActualText=""/>
  <SubText xmlns="" ID="XNMaKsDZ8+pcEMl2nGNBAMG1Sl8=" ActualText=""/>
  <HyperLink xmlns="" ID="MtogykIKP+/aRAHW3kNGDYnAwEU=459956617123.4874_320.275" plainAltText="REFDOC" language="" Lang=""/>
  <HyperLink xmlns="" ID="iAidd8vR+OxKUfyHXDYhYMa2SqU=78525024179.2_144" plainAltText="https:_x002F__x002F_app.smartsheet.com_x002F_b_x002F_form_x002F_9bff196f995e4ddd82aa0fd" Lang=""/>
  <HyperLink xmlns="" ID="iAidd8vR+OxKUfyHXDYhYMa2SqU=-44685190079.2_170.4" plainAltText="_x0032_46ae0501"/>
  <HyperLink xmlns="" ID="iAidd8vR+OxKUfyHXDYhYMa2SqU=137123007979.2_246.48" plainAltText="https:_x002F__x002F_app.smartsheet.com_x002F_sheets_x002F_jxPv6q8cMH5H5GcFMX" Lang=""/>
  <HyperLink xmlns="" ID="iAidd8vR+OxKUfyHXDYhYMa2SqU=111820921979.2_272.88" plainAltText="MrFM7X4jrWxFhFXCV6cfm1_x003F_view_x003D_grid"/>
  <HyperLink xmlns="" ID="iAidd8vR+OxKUfyHXDYhYMa2SqU=2112532646185.7_410.64" plainAltText="veterandirected_x0040_acl.hhs.gov" Lang=""/>
  <Shape xmlns="" ID="PtPcYRxUTAtvbUAcFyXz5mranGo=" formula="no" artifact="_x0030_" inline="no" validate="yes" pdftag="Figure" isBookmarkSet="no" Order="_x0033_" Lang="" bookmark="no"/>
  <Shape xmlns="" ID="ZrUyAK1RNK80Y7IYbv29OLfGrQY=" pdftag="H2" isBookmarkSet="no" bookmark="yes" Order="_x0031_"/>
  <Shape xmlns="" ID="lO6akrZ/4h742POrorlH6pgE/Kg=" pdftag="P" isBookmarkSet="no" Order="_x0032_" bookmark="no"/>
  <Shape xmlns="" ID="ndFPhNu13dFPN7dgGJkFS+y2rRM=" pdftag="P" isBookmarkSet="no" Order="_x0033_" bookmark="no"/>
  <Shape xmlns="" ID="FGjRQyfeSml265YBnOkLrM+57Ms=" pdftag="P" isBookmarkSet="no" Order="_x0035_" bookmark="no"/>
  <Shape xmlns="" ID="MtogykIKP+/aRAHW3kNGDYnAwEU=" pdftag="P" isBookmarkSet="no" Order="_x0034_" bookmark="no"/>
  <Shape xmlns="" ID="mMJrz2VVYK+FCtmNVUv4ZJKo27M=" pdftag="P" isBookmarkSet="no" Order="_x0036_" bookmark="no"/>
  <Shape xmlns="" ID="3AFoLiOAOrWjEpjvBQi+7axlvHU=" pdftag="H2" isBookmarkSet="no" bookmark="yes" Order="_x0031_"/>
  <Shape xmlns="" ID="QeI4VYSGOwpJmCIsSL9fXSrcaK4=" pdftag="P" isBookmarkSet="no" Order="_x0032_" bookmark="no"/>
  <Shape xmlns="" ID="lI2Adehox8tCVwk+jrMZiGRirHU=" pdftag="P" isBookmarkSet="no" Order="_x0033_" bookmark="no"/>
  <Shape xmlns="" ID="+wjce1Qcv7HQbCWOdDkPIupbwPI=" pdftag="P" isBookmarkSet="no" Order="_x0032_" bookmark="no"/>
  <Shape xmlns="" ID="4hdKeVJbRIABt/CiwrHWXKcAFos=" pdftag="P" isBookmarkSet="no" Order="_x0032_" bookmark="no"/>
  <Shape xmlns="" ID="+9wuf7NPAz2I5w4r6mIQl3lwQRc=" pdftag="P" isBookmarkSet="no" Order="_x0032_" bookmark="no"/>
  <Shape xmlns="" ID="zLprPj3szYd9MzN5uShSmrmKgn0=" pdftag="H2" isBookmarkSet="no" bookmark="yes" Order="_x0031_"/>
  <Shape xmlns="" ID="3hUv9aMmfeiy8vju7GjT8L89WUY=" pdftag="Figure" formula="no" artifact="_x0030_" inline="no" validate="yes" isBookmarkSet="no" Order="_x0032_" Lang=""/>
  <Shape xmlns="" ID="F1UKbRNaWYhBlZlMxyRIQDtObCw=" pdftag="H2" isBookmarkSet="no" bookmark="yes" Order="_x0031_"/>
  <Shape xmlns="" ID="dnUADmjQDaumi7DOwQ/gwsISTW4=" pdftag="P" isBookmarkSet="no" Order="_x0032_" bookmark="no"/>
  <Shape xmlns="" ID="EVT99bXho0AmtGha8iKnYQNnLiw=" pdftag="H2" isBookmarkSet="no" bookmark="yes" Order="_x0031_"/>
  <Shape xmlns="" ID="t3kJX+1aKL1FhuM+A0XxFzq236o=" pdftag="P" isBookmarkSet="no" Order="_x0032_" bookmark="no"/>
  <Shape xmlns="" ID="mXAjGZ5TDvwstWQgFh2nVn8XVqw=" formula="no" inline="no" pdftag="Figure" isBookmarkSet="no" Lang="" bookmark="no" artifact="_x0030_" validate="yes" Order="_x0033_"/>
  <Shape xmlns="" ID="QytorCXy8Wiww4H8HFrhMFoeT5Q=" pdftag="P" isBookmarkSet="no" Order="_x0032_" bookmark="no"/>
  <Shape xmlns="" ID="3qTPoaS3VIT633oXEDm3NIvnLjM=" pdftag="H2" isBookmarkSet="no" bookmark="yes" Order="_x0031_"/>
  <Shape xmlns="" ID="7+Hv0vfbh9yP3lGLlb1igko5/3E=" pdftag="P" isBookmarkSet="no" Order="_x0032_" bookmark="no"/>
  <Shape xmlns="" ID="weuC4pq9pj+lb9bLEuIDUwTe4Yw=" formula="no" artifact="_x0030_" inline="no" validate="yes" pdftag="Figure" isBookmarkSet="no" Order="_x0033_" Lang="" bookmark="no"/>
  <Shape xmlns="" ID="h1gHzSLYZLaEN0YZ0dNOvyX/93Y=" pdftag="H2" isBookmarkSet="no" bookmark="yes" Order="_x0031_"/>
  <Shape xmlns="" ID="bmoSlxY0SpsOzkMvWX5cGws7caM=" pdftag="P" isBookmarkSet="no" Order="_x0032_" bookmark="no"/>
  <Shape xmlns="" ID="YkRo3WV50+QnoLkifs4wUnHWDSw=" pdftag="Figure" formula="no" artifact="_x0030_" inline="no" validate="yes" isBookmarkSet="no" Order="_x0033_" Lang=""/>
  <Shape xmlns="" ID="FivXqM5gLajqgz8PSRW2Qs3JIYc=" pdftag="P" isBookmarkSet="no" bookmark="no" Order="_x0032_"/>
  <Shape xmlns="" ID="O47p39qebiUYq+qEDLuOTNtVhDg=" formula="no" artifact="_x0030_" inline="no" validate="yes" pdftag="Figure" isBookmarkSet="no" Order="_x0033_" Lang="" bookmark="no"/>
  <Shape xmlns="" ID="GnVw2eJfdzlrscgvCHUZ/2b6OMU=" pdftag="P" isBookmarkSet="no" Order="_x0032_" bookmark="no"/>
  <Shape xmlns="" ID="3ofgqAEELvF96pW+drdUfsM7KSQ=" pdftag="P" isBookmarkSet="no" bookmark="no" Order="_x0032_"/>
  <Shape xmlns="" ID="Uf/moyB3nBkT/5NFz0y7TovSUAA=" formula="no" inline="no" pdftag="Figure" isBookmarkSet="no" Lang="" bookmark="no" artifact="_x0030_" validate="yes" Order="_x0033_"/>
  <Shape xmlns="" ID="wgt+6kqMhmnLYe/au3rMdmHfD4U=" pdftag="P" isBookmarkSet="no" Order="_x0032_" bookmark="no"/>
  <Shape xmlns="" ID="oD0bjLKRooCxlod6REzSoZFhG6o=" pdftag="P" isBookmarkSet="no" Order="_x0033_" bookmark="no"/>
  <Shape xmlns="" ID="7KLv7Uz8UFSEWYEt/vnFAr+8sW4=" pdftag="H2" isBookmarkSet="no" bookmark="yes" Order="_x0031_"/>
  <Shape xmlns="" ID="iAidd8vR+OxKUfyHXDYhYMa2SqU=" pdftag="P" isBookmarkSet="no" bookmark="no" Order="_x0032_"/>
  <SubText xmlns="" ID="PtPcYRxUTAtvbUAcFyXz5mranGo=" ActualText=""/>
  <SubText xmlns="" ID="3hUv9aMmfeiy8vju7GjT8L89WUY=" ActualText=""/>
  <SubText xmlns="" ID="mXAjGZ5TDvwstWQgFh2nVn8XVqw=" ActualText=""/>
  <SubText xmlns="" ID="weuC4pq9pj+lb9bLEuIDUwTe4Yw=" ActualText=""/>
  <SubText xmlns="" ID="YkRo3WV50+QnoLkifs4wUnHWDSw=" ActualText=""/>
  <SubText xmlns="" ID="O47p39qebiUYq+qEDLuOTNtVhDg=" ActualText=""/>
  <SubText xmlns="" ID="Uf/moyB3nBkT/5NFz0y7TovSUAA=" ActualText=""/>
  <table xmlns="" ID="oD0bjLKRooCxlod6REzSoZFhG6o=" type="_x0031_" HRows="_x0031_" HCols="_x0030_" Summary="The_x0020_table_x0020_lists_x0020_the_x0020_three_x0020_Billing_x0020_and_x0020_Invoicing_x0020_Office_x0020_Hours_x0020_sessions_x0020_planned_x0020_and_x0020_topics_x0020_that_x0020_each_x0020_session_x0020_will_x0020_cover._x0020_The_x0020_1st_x0020_session_x0020_will_x0020_cover_x0020_VAMC_x0020_authorizations_x0020_case-mix_x0020_and_x0020_budget_x0020_tool_x002C__x0020_HSRM_x002C__x0020_and_x0020_Veteran_x0020_Spending_x0020_Plan_x0020_development._x0020_The_x0020_2nd_x0020_session_x0020_will_x0020_cover_x0020_authorized_x0020_budgets_x002C__x0020_planned_x0020_purchases_x002C__x0020_emergency_x0020_back-up_x0020_care_x002C__x0020_monthly_x0020_documentation_x0020_of_x0020_spending_x002C__x0020_and_x0020_developing_x002F_sharing_x0020_Monthly_x0020_Service_x0020_Reports._x0020_The_x0020_3rd_x0020_session_x0020_will_x0020_go_x0020_over_x0020_step-by-step_x0020_on_x0020_how_x0020_to_x0020_develop_x002F_submit_x0020_VDC_x0020_invoices_x002C__x0020_monitoring_x0020_accounts_x0020_receivables_x002C__x0020_and_x0020_timeliness_x0020_of_x0020_submitting_x0020_VDC_x0020_invoices_x0020_and_x0020_receiving_x0020_reimbursement." TableLinerizing="H" Header="yes" Scope="Column" Caption="no" Exclude="no" SpeakText="no" LinkedHeaders=""/>
  <table xmlns="" ID="CKpm6sQwCDXubBDj1qyVqF95qAA=" Header="yes" Scope="Column" Caption="no" Exclude="no" LinkedHeaders=""/>
  <table xmlns="" ID="3IKoGTyXQNRXdl4hOYrGBXaKXi0=" Header="no" Caption="no" Exclude="no" Scope="" LinkedHeaders="_x0031__1_oD0bjLKRooCxlod6REzSoZFhG6o_x003D_"/>
  <table xmlns="" ID="w8l2HQtKt+HxX3J6UAYjuXXxIkA=" Header="no" Caption="no" Exclude="no" Scope="" LinkedHeaders="_x0031__2_oD0bjLKRooCxlod6REzSoZFhG6o_x003D_"/>
  <table xmlns="" ID="o8qqG3erQfvgSI/m76z/E6BfI2k=" Header="no" Caption="no" Exclude="no" Scope="" LinkedHeaders="_x0031__1_oD0bjLKRooCxlod6REzSoZFhG6o_x003D_"/>
  <table xmlns="" ID="slkLrRJ5h9kkW/rdhXqvwdyyxUg=" Header="no" Caption="no" Exclude="no" Scope="" LinkedHeaders="_x0031__2_oD0bjLKRooCxlod6REzSoZFhG6o_x003D_"/>
  <table xmlns="" ID="q/PJ7La38TkW9Htpt97SS5obOAw=" Header="no" Caption="no" Exclude="no" Scope="" LinkedHeaders="_x0031__1_oD0bjLKRooCxlod6REzSoZFhG6o_x003D_"/>
  <table xmlns="" ID="EIg1kXDpA2fSLxAMTKVBhJxjUus=" Header="no" Caption="no" Exclude="no" Scope="" LinkedHeaders="_x0031__2_oD0bjLKRooCxlod6REzSoZFhG6o_x003D_"/>
  <Shape xmlns="" ID="8On3JNKw1Bfu3k820SQsx6N+00o=" pdftag="H2" isBookmarkSet="no" bookmark="yes" Order="_x0031_"/>
  <Shape xmlns="" ID="vxrfm+Xc0W4GwVQKmNZel7k7XQM=" pdftag="P" isBookmarkSet="no" bookmark="no" Order="_x0032_"/>
  <Shape xmlns="" ID="ob+DwXRC5Svf9uHsfWOajUNcxHk=" pdftag="P" isBookmarkSet="no" Order="_x0032_" bookmark="no"/>
  <Shape xmlns="" ID="OnZuxKa2Wo9sIkm7ErrzFDIuCuk=" formula="no" inline="no" pdftag="Figure" isBookmarkSet="no" Lang="" bookmark="no" artifact="_x0030_" validate="yes" Order="_x0032_"/>
  <HyperLink xmlns="" ID="OjkRP5xegCce6JXOK41f3Bcjvto=1302137027517.6_372.48" plainAltText="VHA_x0020_TRAIN_x0020_website" language="" Lang=""/>
  <HyperLink xmlns="" ID="8fgR91QcTCT4MqXnI9PMicai5s0=-613377404245.72_168" plainAltText="ACL_x0020_TA-Community" Lang=""/>
  <HyperLink xmlns="" ID="8fgR91QcTCT4MqXnI9PMicai5s0=-71596678879.2_309.36" plainAltText="https:_x002F__x002F_app.smartsheet.com_x002F_b_x002F_form_x002F_9bff196f995e4ddd82aa0fd246ae" Lang=""/>
  <HyperLink xmlns="" ID="8fgR91QcTCT4MqXnI9PMicai5s0=197193501879.2_333.36" plainAltText="_x0030_501"/>
  <HyperLink xmlns="" ID="8fgR91QcTCT4MqXnI9PMicai5s0=2112532646175.825_404.16" plainAltText="veterandirected_x0040_acl.hhs.gov" Lang=""/>
  <Shape xmlns="" ID="lEwpu2cZybguKjOdfpHeX8GKNok=" formula="no" artifact="_x0030_" inline="no" validate="yes" pdftag="Figure" isBookmarkSet="no" Order="_x0033_" Lang="" bookmark="no"/>
  <Shape xmlns="" ID="Y+VZu+jqSRkXXJROSvPpYhLCgVY=" pdftag="H2" isBookmarkSet="no" bookmark="yes" Order="_x0031_"/>
  <Shape xmlns="" ID="NdbQMYEDu+H8lmIyW4raFXq0/hE=" pdftag="P" isBookmarkSet="no" Order="_x0032_" bookmark="no"/>
  <Shape xmlns="" ID="vI3w5CqDrgysZlvvhp9NMB1q/IQ=" formula="no" artifact="_x0030_" inline="no" validate="yes" pdftag="Figure" isBookmarkSet="no" Order="_x0033_" Lang="" bookmark="no"/>
  <Shape xmlns="" ID="juSm9WD6fhR4AharDrJb/GJFOrQ=" pdftag="P" isBookmarkSet="no" Order="_x0032_" bookmark="no"/>
  <Shape xmlns="" ID="AfNljAAZbyGs/3AHChUYVePiF7s=" formula="no" artifact="_x0030_" inline="no" validate="yes" pdftag="Figure" isBookmarkSet="no" Order="_x0033_" Lang="" bookmark="no"/>
  <Shape xmlns="" ID="VJeqeKSwYLns1xEy49MhQdgIRQA=" pdftag="H2" isBookmarkSet="no" bookmark="yes" Order="_x0031_"/>
  <Shape xmlns="" ID="Ath+1YnxWKy/VLjGVjGDaVPM3KU=" pdftag="P" isBookmarkSet="no" bookmark="no" Order="_x0032_"/>
  <Shape xmlns="" ID="m2FlJJBKvAfBImgoSVJ/7pHQFhM=" formula="no" inline="no" pdftag="Figure" isBookmarkSet="no" Lang="" bookmark="no" artifact="_x0030_" validate="yes" Order="_x0033_"/>
  <Shape xmlns="" ID="SuOJw4+G3YBlhXy3fB8wqamjDCE=" pdftag="H2" isBookmarkSet="no" bookmark="yes" Order="_x0031_"/>
  <Shape xmlns="" ID="OjkRP5xegCce6JXOK41f3Bcjvto=" pdftag="P" isBookmarkSet="no" Order="_x0032_" bookmark="no"/>
  <Shape xmlns="" ID="x/QG3jyOVumv59nrbcqEDJS7mh0=" Order="_x0033_" validate="no" artifact="_x0031_" pdftag="_x005B_Artifact_x005D_" formula="no" inline="no" isBookmarkSet="no" Lang=""/>
  <Shape xmlns="" ID="Je8xjRcCUk5XRugJVzKpToLX0xU=" formula="no" pdftag="Figure" artifact="_x0030_" inline="no" validate="yes" isBookmarkSet="no" Order="_x0033_" Lang="" bookmark="no"/>
  <Shape xmlns="" ID="4xIg2JjDR0qOf5QNcNnZC7DvOc4=" pdftag="P" isBookmarkSet="no" Order="_x0032_" bookmark="no"/>
  <Shape xmlns="" ID="rcZy+W4Qa9hWemMn/nxO0zngQjY=" Order="_x0033_" artifact="_x0031_" pdftag="_x005B_Artifact_x005D_" formula="no" inline="no" isBookmarkSet="no" Lang="" validate="no"/>
  <Shape xmlns="" ID="JxdutSv2cw9Avpi27aq0MxFHA8o=" pdftag="P" isBookmarkSet="no" Order="_x0032_" bookmark="no"/>
  <Shape xmlns="" ID="QLljPle3bMtkN4V1pgMzojq8LwA=" artifact="_x0031_" validate="no" formula="no" inline="no" pdftag="Figure" isBookmarkSet="no" Order="_x0033_" Lang=""/>
  <Shape xmlns="" ID="7rcME8KwA+hSyUucg1oXCkIUUl4=" pdftag="P" isBookmarkSet="no" Order="_x0032_" bookmark="no"/>
  <Shape xmlns="" ID="G/0yPtYtKd9UrwO+ZHjRkok8Ebs=" artifact="_x0031_" validate="no" formula="no" inline="no" pdftag="Figure" isBookmarkSet="no" Order="_x0033_" Lang=""/>
  <Shape xmlns="" ID="me4o6TsTbai0nCPeEyR7PUUjh5I=" pdftag="H2" isBookmarkSet="no" bookmark="yes" Order="_x0031_"/>
  <Shape xmlns="" ID="rG4hUcikmuMqHKRetPkBGl1ba3I=" pdftag="P" isBookmarkSet="no" Order="_x0032_" bookmark="no"/>
  <Shape xmlns="" ID="S0IPAt0duAh3r4kcxfevQGFec24=" artifact="_x0031_" validate="no" formula="no" inline="no" pdftag="Figure" isBookmarkSet="no" Order="_x0033_" Lang=""/>
  <Shape xmlns="" ID="MLwmG5eiJomB5iyimTliI8P2LK8=" pdftag="P" isBookmarkSet="no" Order="_x0032_" bookmark="no"/>
  <Shape xmlns="" ID="rUKSBnkpbCPDr5qW9T6rJkJFZys=" artifact="_x0031_" validate="no" formula="no" inline="no" pdftag="Figure" isBookmarkSet="no" Order="_x0033_" Lang=""/>
  <Shape xmlns="" ID="4pyFs7Bjr+KMo6ZqBuKZF3cgI1c=" pdftag="P" isBookmarkSet="no" Order="_x0032_" bookmark="no"/>
  <Shape xmlns="" ID="oO5/q6JYhGKnNCudwgafwVclWro=" artifact="_x0031_" validate="no" formula="no" inline="no" pdftag="Figure" isBookmarkSet="no" Order="_x0033_" Lang=""/>
  <Shape xmlns="" ID="F0w/m+yUSLfMa/Zquf9CavodXHw=" pdftag="H2" isBookmarkSet="no" bookmark="yes" Order="_x0031_"/>
  <Shape xmlns="" ID="Xmk6RbMqL9ryUI+jWH9EEZ7sWpw=" pdftag="P" isBookmarkSet="no" Order="_x0032_" bookmark="no"/>
  <Shape xmlns="" ID="6DDUzTfg8zwfApa/ZBh5D5OmehA=" artifact="_x0031_" validate="no" formula="no" inline="no" pdftag="Figure" isBookmarkSet="no" Order="_x0033_" Lang=""/>
  <Shape xmlns="" ID="yY16GiyzYIGWwa1CHQ17MtVAppo=" pdftag="H2" isBookmarkSet="no" bookmark="yes" Order="_x0031_"/>
  <Shape xmlns="" ID="o/ARzm9PV2IaJbFWLJImHtxNqx0=" pdftag="P" isBookmarkSet="no" Order="_x0032_" bookmark="no"/>
  <Shape xmlns="" ID="xK7lVz6jtnN28PdcdBypTYygqDw=" artifact="_x0031_" validate="no" formula="no" inline="no" pdftag="Figure" isBookmarkSet="no" Order="_x0033_" Lang=""/>
  <Shape xmlns="" ID="L2oFDaBB6rGr6tJS6U1eImWh560=" pdftag="H2" isBookmarkSet="no" bookmark="yes" Order="_x0031_"/>
  <Shape xmlns="" ID="tDDQUU8jFcSBH5Wfob+hwzjQu9Q=" pdftag="P" isBookmarkSet="no" Order="_x0032_" bookmark="no"/>
  <Shape xmlns="" ID="+c5x3/1cNMoX1mgRYH8OHyCLAsA=" artifact="_x0031_" validate="no" formula="no" inline="no" pdftag="Figure" isBookmarkSet="no" Order="_x0033_" Lang=""/>
  <Shape xmlns="" ID="NULe9Jz9VwZs47yP79n7LSSujpo=" pdftag="H2" isBookmarkSet="no" bookmark="yes" Order="_x0031_"/>
  <Shape xmlns="" ID="dFM0n/3EuIsKozCFd+d5lKj28qA=" pdftag="P" isBookmarkSet="no" Order="_x0032_" bookmark="no"/>
  <Shape xmlns="" ID="4/gH87ZhA8zZ3b8n8zYykSfnPH8=" artifact="_x0031_" validate="no" formula="no" inline="no" pdftag="Figure" isBookmarkSet="no" Order="_x0033_" Lang=""/>
  <Shape xmlns="" ID="G5PjJZVSCH1/FPjlr54sj7jKhLE=" pdftag="H2" isBookmarkSet="no" bookmark="yes" Order="_x0031_"/>
  <Shape xmlns="" ID="+Qidge8EXKoTBTv8Ct9uSEw+YjI=" pdftag="P" isBookmarkSet="no" Order="_x0032_" bookmark="no"/>
  <Shape xmlns="" ID="6idGouNTy14hboN5MPCWcYmdsN0=" artifact="_x0031_" formula="no" inline="no" pdftag="Figure" isBookmarkSet="no" Lang="" validate="no" Order="_x0033_"/>
  <Shape xmlns="" ID="6MbskAoPYMJLzvWczXmQSahfvDU=" pdftag="H2" isBookmarkSet="no" bookmark="yes" Order="_x0031_"/>
  <Shape xmlns="" ID="P/ka8kJ5t3swpGl/0S0hMA7v03o=" pdftag="P" isBookmarkSet="no" Order="_x0032_" bookmark="no"/>
  <Shape xmlns="" ID="bGkSJGTNr3a1z+SE4wlQH8edYVE=" artifact="_x0031_" validate="no" formula="no" inline="no" pdftag="Figure" isBookmarkSet="no" Order="_x0033_" Lang=""/>
  <Shape xmlns="" ID="ad+NAU01+8FuWfO4IiDtTujiGUc=" pdftag="H2" isBookmarkSet="no" bookmark="yes" Order="_x0031_"/>
  <Shape xmlns="" ID="0XDAMyLY2XoWgCXmR1KqHV+/o+Y=" pdftag="P" isBookmarkSet="no" Order="_x0032_" bookmark="no"/>
  <Shape xmlns="" ID="tSmuwGcwgjnNA2rcmAHY76oz+TA=" formula="no" pdftag="Figure" artifact="_x0030_" inline="no" validate="yes" isBookmarkSet="no" Order="_x0033_" Lang="" bookmark="no"/>
  <Shape xmlns="" ID="CJp5Z949DwbpRrGq/dctjQeq7pk=" formula="no" artifact="_x0030_" inline="no" validate="yes" pdftag="Figure" isBookmarkSet="no" Order="_x0033_" Lang="" bookmark="no"/>
  <Shape xmlns="" ID="g/n9xXBqYXDjoP9hqDX68/jlN0Y=" pdftag="P" isBookmarkSet="no" bookmark="no" Order="_x0032_"/>
  <Shape xmlns="" ID="D4j0UosurQCuayeRVfxkQ3N5kT4=" artifact="_x0030_" formula="no" inline="no" validate="yes" pdftag="Figure" isBookmarkSet="no" Order="_x0033_" Lang="" bookmark="no"/>
  <Shape xmlns="" ID="LcTnF6b3cwjHNi2arSivj4DLMqU=" pdftag="H2" isBookmarkSet="no" bookmark="yes" Order="_x0031_"/>
  <Shape xmlns="" ID="8fgR91QcTCT4MqXnI9PMicai5s0=" pdftag="P" isBookmarkSet="no" bookmark="no" Order="_x0032_"/>
  <SubText xmlns="" ID="OnZuxKa2Wo9sIkm7ErrzFDIuCuk=" ActualText=""/>
  <SubText xmlns="" ID="lEwpu2cZybguKjOdfpHeX8GKNok=" ActualText=""/>
  <SubText xmlns="" ID="vI3w5CqDrgysZlvvhp9NMB1q/IQ=" ActualText=""/>
  <SubText xmlns="" ID="AfNljAAZbyGs/3AHChUYVePiF7s=" ActualText=""/>
  <SubText xmlns="" ID="m2FlJJBKvAfBImgoSVJ/7pHQFhM=" ActualText=""/>
  <SubText xmlns="" ID="x/QG3jyOVumv59nrbcqEDJS7mh0=" ActualText=""/>
  <SubText xmlns="" ID="Je8xjRcCUk5XRugJVzKpToLX0xU=" ActualText=""/>
  <SubText xmlns="" ID="rcZy+W4Qa9hWemMn/nxO0zngQjY=" ActualText=""/>
  <SubText xmlns="" ID="tSmuwGcwgjnNA2rcmAHY76oz+TA=" ActualText=""/>
  <SubText xmlns="" ID="CJp5Z949DwbpRrGq/dctjQeq7pk=" ActualText=""/>
  <SubText xmlns="" ID="D4j0UosurQCuayeRVfxkQ3N5kT4=" ActualText=""/>
  <Shape xmlns="" ID="ifJegvYfbOODck2J2JuFiSJ+Ixo=" pdftag="P" isBookmarkSet="no" Order="_x0032_" bookmark="no"/>
  <HyperLink xmlns="" ID="2s5zAnjrPH/nc4H7Mn8GhDon630=-1502153367329.45_277.2" plainAltText="https:_x002F__x002F_nwd.acl.gov_x002F_vdc.html" language="" Lang=""/>
  <HyperLink xmlns="" ID="Ath+1YnxWKy/VLjGVjGDaVPM3KU=1901786686360.6_311.7287" plainAltText="VDC_x0020_Monthly_x0020_Spending_x0020_Plan_x0020_Template_x0020_" Lang=""/>
  <HyperLink xmlns="" ID="sadRHAn2R7YwZE7YH/oi5xUnDCQ=1677845559589.31_446.6087" plainAltText="VDC_x0020_Fiscal_x0020_" Lang=""/>
  <HyperLink xmlns="" ID="sadRHAn2R7YwZE7YH/oi5xUnDCQ=726147319138.6_465.8087" plainAltText="Year_x0020_2021_x0020_Case_x0020_Mix_x0020_Rate_x0020_Calculator"/>
  <HyperLink xmlns="" ID="43Uv1TRmBOmEZ1AR6hlmjnSgGT4=308752443360.6_189.8087" plainAltText="VDC_x0020_Monthly_x0020_Services_x0020_Report_x0020_Template_x0020_" Lang=""/>
  <HyperLink xmlns="" ID="GUyOF5TjT9Uamd0h65Gd6E1Fn30=-899792165138.6_270.72" plainAltText="https:_x002F__x002F_nwd.acl.gov_x002F_pdf_x002F_VDC_Monthly_Services_Report_FINAL.xlsx" Lang=""/>
  <HyperLink xmlns="" ID="g/n9xXBqYXDjoP9hqDX68/jlN0Y=32925822579.2_144" plainAltText="https:_x002F__x002F_www.surveymonkey.com_x002F_r_x002F_VDC_Office_Hour_2" Lang=""/>
  <HyperLink xmlns="" ID="g/n9xXBqYXDjoP9hqDX68/jlN0Y=-613377404245.72_235.68" plainAltText="ACL_x0020_TA-Community" Lang=""/>
  <HyperLink xmlns="" ID="g/n9xXBqYXDjoP9hqDX68/jlN0Y=-71596678879.2_377.04" plainAltText="https:_x002F__x002F_app.smartsheet.com_x002F_b_x002F_form_x002F_9bff196f995e4ddd82aa0fd246ae" Lang=""/>
  <HyperLink xmlns="" ID="g/n9xXBqYXDjoP9hqDX68/jlN0Y=197193501879.2_401.04" plainAltText="_x0030_501"/>
  <HyperLink xmlns="" ID="g/n9xXBqYXDjoP9hqDX68/jlN0Y=2112532646175.825_471.84" plainAltText="veterandirected_x0040_acl.hhs.gov" Lang=""/>
  <Shape xmlns="" ID="8FZGAs52jGscu++H1qphDdJ7GRw=" formula="no" artifact="_x0030_" inline="no" validate="yes" pdftag="Figure" isBookmarkSet="no" Order="_x0033_" Lang="" bookmark="no"/>
  <Shape xmlns="" ID="8PVwZf0vwUz8WMI4eszGBituZ8U=" pdftag="H2" isBookmarkSet="no" bookmark="yes" Order="_x0031_"/>
  <Shape xmlns="" ID="2s5zAnjrPH/nc4H7Mn8GhDon630=" pdftag="P" isBookmarkSet="no" Order="_x0032_" bookmark="no"/>
  <Shape xmlns="" ID="6WEnUzLRuGNGk9wIXPOZBxnA9jo=" formula="no" artifact="_x0030_" inline="no" validate="yes" pdftag="Figure" isBookmarkSet="no" Order="_x0033_" Lang="" bookmark="no"/>
  <Shape xmlns="" ID="w0QXZ4hjYbZTTgVSFFBvwfWL6pc=" formula="no" artifact="_x0030_" inline="no" validate="yes" pdftag="Figure" isBookmarkSet="no" Order="_x0034_" Lang="" bookmark="no"/>
  <Shape xmlns="" ID="iZb/vsmfMBDZvA+/y19MJq6tLXw=" pdftag="H2" isBookmarkSet="no" bookmark="yes" Order="_x0031_"/>
  <Shape xmlns="" ID="MDNqHV6rW5WxUmYydGHYBlO9buM=" formula="no" artifact="_x0030_" inline="no" validate="yes" pdftag="Figure" isBookmarkSet="no" Order="_x0033_" Lang="" bookmark="no"/>
  <Shape xmlns="" ID="LPSiKIQ676jBp84nNeGypVuc/q0=" pdftag="H2" isBookmarkSet="no" bookmark="yes" Order="_x0031_"/>
  <Shape xmlns="" ID="N+M2Ny1XlambTHyOv1G0dXQi4wU=" formula="no" artifact="_x0030_" inline="no" validate="yes" pdftag="Figure" isBookmarkSet="no" Order="_x0032_" Lang="" bookmark="no"/>
  <Shape xmlns="" ID="/CNBAdrxmariUsb9PEydd1ilrAc=" pdftag="P" isBookmarkSet="no" Order="_x0032_" bookmark="no"/>
  <Shape xmlns="" ID="nrMuRwQGYmqwCsK8DoKJ9JKvyo4=" Order="_x0033_" validate="no" artifact="_x0031_" pdftag="_x005B_Artifact_x005D_" formula="no" inline="no" isBookmarkSet="no" Lang=""/>
  <Shape xmlns="" ID="sadRHAn2R7YwZE7YH/oi5xUnDCQ=" pdftag="P" isBookmarkSet="no" bookmark="no" Order="_x0032_"/>
  <Shape xmlns="" ID="aBtdz2H0vlDknEueN6+l+i5B+ok=" Order="_x0033_" formula="no" inline="no" isBookmarkSet="no" Lang="" validate="no" artifact="_x0031_" pdftag="_x005B_Artifact_x005D_"/>
  <Shape xmlns="" ID="rireRuy0pWQfMsFM3K5oUqozyYE=" pdftag="P" isBookmarkSet="no" Order="_x0032_" bookmark="no"/>
  <Shape xmlns="" ID="OLuP0PT77bwNEOGmZiPGxv/N1hI=" formula="no" pdftag="Figure" artifact="_x0030_" inline="no" validate="yes" isBookmarkSet="no" Order="_x0033_" Lang="" bookmark="no"/>
  <Shape xmlns="" ID="xDD0oQn/LzEdNI6i+DzBomwnrCc=" Order="_x0033_" formula="no" inline="no" validate="no" pdftag="_x005B_Artifact_x005D_" artifact="_x0031_" isBookmarkSet="no" Lang=""/>
  <Shape xmlns="" ID="NRwp+e0A5E3tcBA7pbjFVtclMlg=" pdftag="P" isBookmarkSet="no" bookmark="no" Order="_x0032_"/>
  <Shape xmlns="" ID="i0jfbmdFRofU/wgU+jyUJX6KvFw=" Order="_x0033_" formula="no" inline="no" pdftag="_x005B_Artifact_x005D_" artifact="_x0031_" isBookmarkSet="no" Lang="" validate="no"/>
  <Shape xmlns="" ID="G2qkfKcmbHFzH18/ab5yIYlMSBk=" pdftag="H2" isBookmarkSet="no" bookmark="yes" Order="_x0031_"/>
  <Shape xmlns="" ID="2KYGz0Dds/6FmCeszD1S0FwSwbc=" pdftag="P" isBookmarkSet="no" Order="_x0032_" bookmark="no"/>
  <Shape xmlns="" ID="bOz86SuduT7nUaX6abnK5vf5u/Q=" formula="no" pdftag="Figure" artifact="_x0030_" inline="no" validate="yes" isBookmarkSet="no" Order="_x0033_" Lang="" bookmark="no"/>
  <Shape xmlns="" ID="43Uv1TRmBOmEZ1AR6hlmjnSgGT4=" pdftag="P" isBookmarkSet="no" bookmark="no" Order="_x0032_"/>
  <Shape xmlns="" ID="PvQ12K9vrxUeKA1IcE6Hu7CaXTI=" Order="_x0033_" formula="no" inline="no" pdftag="_x005B_Artifact_x005D_" artifact="_x0031_" isBookmarkSet="no" Lang="" validate="no"/>
  <Shape xmlns="" ID="h+wgf1oZnhi0tM7A7VEiQKpDEag=" pdftag="H2" isBookmarkSet="no" bookmark="yes" Order="_x0031_"/>
  <Shape xmlns="" ID="GUyOF5TjT9Uamd0h65Gd6E1Fn30=" pdftag="P" isBookmarkSet="no" Order="_x0032_" bookmark="no"/>
  <Shape xmlns="" ID="Moi7BzQePoDPm/ZAXMwic0W9MFM=" artifact="_x0031_" validate="no" formula="no" inline="no" pdftag="Figure" isBookmarkSet="no" Order="_x0033_" Lang=""/>
  <Shape xmlns="" ID="Oy2pzWLV4xlA6Bfi2wIwKk3t3TI=" pdftag="P" isBookmarkSet="no" Order="_x0032_" bookmark="no"/>
  <Shape xmlns="" ID="oDWtAsjaBHMjFw88IA7ZaTtRAk8=" artifact="_x0031_" validate="no" formula="no" inline="no" pdftag="Figure" isBookmarkSet="no" Order="_x0033_" Lang=""/>
  <Shape xmlns="" ID="+o0za24TjI4LKxZhdHSewB5LEZE=" pdftag="P" isBookmarkSet="no" Order="_x0032_" bookmark="no"/>
  <Shape xmlns="" ID="IyHLqR9JlNcRX12Fi7VpN+vifMI=" artifact="_x0031_" validate="no" formula="no" inline="no" pdftag="Figure" isBookmarkSet="no" Order="_x0033_" Lang=""/>
  <Shape xmlns="" ID="zImIdShPOsABuo3XyMq466AGTTw=" pdftag="P" isBookmarkSet="no" Order="_x0032_" bookmark="no"/>
  <Shape xmlns="" ID="HW/jz1g9R3PR9GHjqac6ojqsKNU=" artifact="_x0031_" validate="no" formula="no" inline="no" pdftag="Figure" isBookmarkSet="no" Order="_x0033_" Lang=""/>
  <Shape xmlns="" ID="YmuR8U5GL3KqRvBejTD5LNnfggQ=" pdftag="P" isBookmarkSet="no" Order="_x0032_" bookmark="no"/>
  <Shape xmlns="" ID="jmCd94YAnvNg8eGJkG1BwVJdmPU=" artifact="_x0031_" validate="no" formula="no" inline="no" pdftag="Figure" isBookmarkSet="no" Order="_x0033_" Lang=""/>
  <Shape xmlns="" ID="lozvFhvnGwfYWTK/BxEyYaAtl/E=" pdftag="P" isBookmarkSet="no" bookmark="no" Order="_x0032_"/>
  <Shape xmlns="" ID="o7cD4nNN4nCsTAUfZYWjMOgS5Js=" pdftag="P" isBookmarkSet="no" bookmark="no" Order="_x0032_"/>
  <Shape xmlns="" ID="Ht04imMnQuRzUa1vIaZxS1IGfBA=" artifact="_x0031_" formula="no" inline="no" pdftag="Figure" isBookmarkSet="no" Lang="" validate="no" Order="_x0033_"/>
  <Shape xmlns="" ID="yRg/Pq0jXvdZXKhwd/XZzNMPCIE=" pdftag="P" isBookmarkSet="no" bookmark="no" Order="_x0032_"/>
  <Shape xmlns="" ID="lONFHPXmLGbfrYyKdT8Dt9d5ygg=" artifact="_x0031_" formula="no" inline="no" pdftag="Figure" isBookmarkSet="no" Lang="" validate="no" Order="_x0033_"/>
  <Shape xmlns="" ID="rqPGCZI+xaVAjIn6NxTNiPIP69o=" formula="no" pdftag="Figure" artifact="_x0030_" inline="no" validate="yes" isBookmarkSet="no" Order="_x0033_" Lang="" bookmark="no"/>
  <Shape xmlns="" ID="Js4NrOzkleqd2reDbgK+oeSSoo8=" pdftag="H2" isBookmarkSet="no" bookmark="yes" Order="_x0031_"/>
  <SubText xmlns="" ID="8FZGAs52jGscu++H1qphDdJ7GRw=" ActualText=""/>
  <SubText xmlns="" ID="6WEnUzLRuGNGk9wIXPOZBxnA9jo=" ActualText=""/>
  <SubText xmlns="" ID="w0QXZ4hjYbZTTgVSFFBvwfWL6pc=" ActualText=""/>
  <SubText xmlns="" ID="MDNqHV6rW5WxUmYydGHYBlO9buM=" ActualText=""/>
  <SubText xmlns="" ID="N+M2Ny1XlambTHyOv1G0dXQi4wU=" ActualText=""/>
  <SubText xmlns="" ID="nrMuRwQGYmqwCsK8DoKJ9JKvyo4=" ActualText=""/>
  <SubText xmlns="" ID="aBtdz2H0vlDknEueN6+l+i5B+ok=" ActualText=""/>
  <SubText xmlns="" ID="OLuP0PT77bwNEOGmZiPGxv/N1hI=" ActualText=""/>
  <SubText xmlns="" ID="xDD0oQn/LzEdNI6i+DzBomwnrCc=" ActualText=""/>
  <SubText xmlns="" ID="i0jfbmdFRofU/wgU+jyUJX6KvFw=" ActualText=""/>
  <SubText xmlns="" ID="bOz86SuduT7nUaX6abnK5vf5u/Q=" ActualText=""/>
  <SubText xmlns="" ID="PvQ12K9vrxUeKA1IcE6Hu7CaXTI=" ActualText=""/>
  <SubText xmlns="" ID="rqPGCZI+xaVAjIn6NxTNiPIP69o=" ActualText=""/>
  <Shape xmlns="" ID="mve1u5I6ygy809CJf2yK2a2Kbl8=" pdftag="P" artifact="_x0030_" isBookmarkSet="yes" bookmark="no" Order="_x0032_"/>
  <Shape xmlns="" ID="V1SSmabfxDXaD+5fpTsfzwsJMEA=" formula="no" inline="no" pdftag="Figure" isBookmarkSet="no" Lang="" bookmark="no" artifact="_x0030_" validate="yes" Order="_x0031_"/>
  <HyperLink xmlns="" ID="CrxhWSjJ0C0/UNVjD4oZaQuFsB0=-559735331250.2_293.04" plainAltText="https:_x002F__x002F_nwd.acl.gov_x002F_vdc.html" language="" Lang=""/>
  <HyperLink xmlns="" ID="BbG56Ve/NyvMHdkZArT3glWsv0E=-118717133344.6_347.76" plainAltText="VDC_x0020_TA_x0020_Community" Lang=""/>
  <HyperLink xmlns="" ID="B+JbXkaq9BnJxZvwpJ6aPurjT58=-562261483160.2_351.36" plainAltText="https:_x002F__x002F_www.va.gov_x002F_COMMUNITYCARE_x002F_revenue_ops_x002F_rejected_clai" Lang=""/>
  <HyperLink xmlns="" ID="B+JbXkaq9BnJxZvwpJ6aPurjT58=1063953848160.2_372.96" plainAltText="ms.asp"/>
  <HyperLink xmlns="" ID="B+JbXkaq9BnJxZvwpJ6aPurjT58=-1352552815160.2_420.48" plainAltText="https:_x002F__x002F_www.va.gov_x002F_COMMUNITYCARE_x002F_docs_x002F_pubfiles_x002F_factsheets_x002F_F" Lang=""/>
  <HyperLink xmlns="" ID="B+JbXkaq9BnJxZvwpJ6aPurjT58=-583336571160.2_442.08" plainAltText="actSheet_25-05.pdf"/>
  <HyperLink xmlns="" ID="eeU4tKdbgnT6f/rFYFZPcynLYOg=1925150178422.135_324.96" plainAltText="https:_x002F__x002F_www.cep.fsc.va.gov_x002F_" Lang=""/>
  <HyperLink xmlns="" ID="eeU4tKdbgnT6f/rFYFZPcynLYOg=-1006347984248.325_463.2" plainAltText="Veterandirected_x0040_acl.hhs.gov" Lang=""/>
  <HyperLink xmlns="" ID="P452HfxysaXtQSVJu7y70VI1PX8=1117124432240.6_299.52" plainAltText="veterandirected_x0040_acl.hhs.gov" Lang=""/>
  <HyperLink xmlns="" ID="nTh49STv7hikVpUUwwBX7on/82o=-212727089379.2_144" plainAltText="https:_x002F__x002F_www.research.net_x002F_r_x002F_VDC_Office_Hour_3" Lang=""/>
  <HyperLink xmlns="" ID="nTh49STv7hikVpUUwwBX7on/82o=647367429245.72_238.08" plainAltText="ACL_x0020_TA-Community" Lang=""/>
  <HyperLink xmlns="" ID="nTh49STv7hikVpUUwwBX7on/82o=97998547179.2_381.84" plainAltText="https:_x002F__x002F_app.smartsheet.com_x002F_b_x002F_form_x002F_9bff196f995e4ddd82aa0fd246ae" Lang=""/>
  <HyperLink xmlns="" ID="nTh49STv7hikVpUUwwBX7on/82o=-88527935079.2_405.84" plainAltText="_x0030_501"/>
  <HyperLink xmlns="" ID="nTh49STv7hikVpUUwwBX7on/82o=1117124432175.825_476.64" plainAltText="veterandirected_x0040_acl.hhs.gov" Lang=""/>
  <Shape xmlns="" ID="2o9dhti1vZlOXcVavVSSs5HCUL4=" pdftag="P" isBookmarkSet="no" bookmark="no" Order="_x0032_"/>
  <Shape xmlns="" ID="nFfp4jPl0UpOcp+nz1qb/UD6fPE=" pdftag="H2" isBookmarkSet="no" bookmark="yes" Order="_x0031_"/>
  <Shape xmlns="" ID="CrxhWSjJ0C0/UNVjD4oZaQuFsB0=" pdftag="P" isBookmarkSet="no" bookmark="no" Order="_x0032_"/>
  <Shape xmlns="" ID="67c6tCcYsTpXZYmqYe5p/AQWTvc=" formula="no" inline="no" pdftag="Figure" isBookmarkSet="no" Lang="" bookmark="no" artifact="_x0030_" validate="yes" Order="_x0033_"/>
  <Shape xmlns="" ID="j3boHzPh0UuCW5Hm+bIKZe7hn2g=" formula="no" inline="no" pdftag="Figure" isBookmarkSet="no" Lang="" bookmark="no" artifact="_x0030_" validate="yes" Order="_x0034_"/>
  <Shape xmlns="" ID="38o1Cno93tIdvFhM/bEIc6/xujg=" pdftag="H2" isBookmarkSet="no" bookmark="yes" Order="_x0031_"/>
  <Shape xmlns="" ID="n01Tu/u7hR0xfd271zEcmJbuAEE=" formula="no" artifact="_x0030_" inline="no" validate="yes" pdftag="Figure" isBookmarkSet="no" Order="_x0033_" Lang="" bookmark="no"/>
  <Shape xmlns="" ID="HX9m4thVUVPqqJ7MDG8ynrDvtCw=" pdftag="H2" isBookmarkSet="no" bookmark="yes" Order="_x0031_"/>
  <Shape xmlns="" ID="LwSxKzyZOitCKFNXk5En5kan0Xw=" formula="no" artifact="_x0030_" inline="no" validate="yes" pdftag="Figure" isBookmarkSet="no" Order="_x0032_" Lang="" bookmark="no"/>
  <Shape xmlns="" ID="++33adE8z5gmSN3zp8SnBwWjU6I=" pdftag="P" isBookmarkSet="no" Order="_x0032_" bookmark="no"/>
  <Shape xmlns="" ID="ZQrZpNQENE0YXUZyeLmzOBl/tfU=" formula="no" artifact="_x0030_" inline="no" validate="yes" pdftag="Figure" isBookmarkSet="no" Order="_x0033_" Lang="" bookmark="no"/>
  <Shape xmlns="" ID="+cQjrlZtx2g6dU5k4cUx+RnHpBc=" pdftag="H2" isBookmarkSet="no" bookmark="yes" Order="_x0031_"/>
  <Shape xmlns="" ID="Dm+iw8aZJvHPj3JLQ8Ns08hspIU=" pdftag="P" isBookmarkSet="no" Order="_x0032_" bookmark="no"/>
  <Shape xmlns="" ID="qjAvQZRLIDnj5c6s6DZnm5Xz8x4=" pdftag="P" isBookmarkSet="no" Order="_x0032_" bookmark="no"/>
  <Shape xmlns="" ID="xdtUn9gZiyAm8QyLZ73415w6uc8=" pdftag="P" isBookmarkSet="no" Order="_x0032_" bookmark="no"/>
  <Shape xmlns="" ID="4I16iOVpmdQl/QLAtEqvDjkQurE=" pdftag="P" isBookmarkSet="no" Order="_x0032_" bookmark="no"/>
  <Shape xmlns="" ID="6IzNSy/IZ23tBGBJMLVDT1D6UQc=" artifact="_x0031_" validate="no" formula="no" inline="no" pdftag="Figure" isBookmarkSet="no" Order="_x0033_" Lang=""/>
  <Shape xmlns="" ID="U4JQIi+vGwvOsTeUuiWWZkvzpJU=" pdftag="P" isBookmarkSet="no" Order="_x0032_" bookmark="no"/>
  <Shape xmlns="" ID="ic0Rp+C4ARdiAb6T6t1Ltsz4ZwU=" artifact="_x0031_" validate="no" formula="no" inline="no" pdftag="Figure" isBookmarkSet="no" Order="_x0033_" Lang=""/>
  <Shape xmlns="" ID="j8VN0+IiliR9nWBfewrnEpXOioM=" pdftag="P" isBookmarkSet="no" Order="_x0032_" bookmark="no"/>
  <Shape xmlns="" ID="8zrtqmDoe1qpvyJzfIxBSYFA1kU=" artifact="_x0031_" validate="no" formula="no" inline="no" pdftag="Figure" isBookmarkSet="no" Order="_x0033_" Lang=""/>
  <Shape xmlns="" ID="FOTpsWh/3+M/K178uS72553lBCc=" pdftag="H2" isBookmarkSet="no" bookmark="yes" Order="_x0031_"/>
  <Shape xmlns="" ID="8YIcdt77xZBxagyCpMgL8c7iTgM=" isBookmarkSet="no" pdftag="H3" artifact="_x0030_" bookmark="yes" Order="_x0031_"/>
  <Shape xmlns="" ID="01rgfc7suUrC2sMEgHhfJe9hkUM=" pdftag="P" isBookmarkSet="no" Order="_x0032_" bookmark="no"/>
  <Shape xmlns="" ID="K0Pk553Y98ikOC9SOi7ZuWT2FWY=" formula="no" pdftag="Figure" artifact="_x0030_" inline="no" validate="yes" isBookmarkSet="no" Order="_x0033_" Lang="" bookmark="no"/>
  <Shape xmlns="" ID="WLWnTRp5Vw7I4eX81DFlZuGzyhU=" pdftag="P" isBookmarkSet="no" Order="_x0032_" bookmark="no"/>
  <Shape xmlns="" ID="Vsi7aISBfVpQGqkmiibw6KD2RgI=" Order="_x0033_" validate="no" artifact="_x0031_" pdftag="_x005B_Artifact_x005D_" formula="no" inline="no" isBookmarkSet="no" Lang=""/>
  <Shape xmlns="" ID="KrnHY7XPR2WzJG0Kf63lgA6c01w=" pdftag="H2" isBookmarkSet="no" bookmark="yes" Order="_x0031_"/>
  <Shape xmlns="" ID="B+JbXkaq9BnJxZvwpJ6aPurjT58=" pdftag="P" isBookmarkSet="no" Order="_x0032_" bookmark="no"/>
  <Shape xmlns="" ID="CigABY/lgSGpoDMkT/95v5B9xCo=" artifact="_x0031_" validate="no" formula="no" inline="no" pdftag="Figure" isBookmarkSet="no" Order="_x0033_" Lang=""/>
  <Shape xmlns="" ID="n/GOWLQUNWo7ovH5WsD5tSVThgw=" pdftag="H2" isBookmarkSet="no" bookmark="yes" Order="_x0031_"/>
  <Shape xmlns="" ID="eeU4tKdbgnT6f/rFYFZPcynLYOg=" pdftag="P" isBookmarkSet="no" Order="_x0032_" bookmark="no"/>
  <Shape xmlns="" ID="PjWANieN25BHiqMZ+94hJE7xSjs=" artifact="_x0031_" validate="no" formula="no" inline="no" pdftag="Figure" isBookmarkSet="no" Order="_x0033_" Lang=""/>
  <Shape xmlns="" ID="0PnahTO5akO2b1mwUUddZL5GcOU=" pdftag="P" isBookmarkSet="no" Order="_x0032_" bookmark="no"/>
  <Shape xmlns="" ID="QpJUYtRWGC8q8EMwv+08Tdbo1Dk=" artifact="_x0031_" validate="no" formula="no" inline="no" pdftag="Figure" isBookmarkSet="no" Order="_x0033_" Lang=""/>
  <Shape xmlns="" ID="ZDV7QG8zkHXLG2ZBZ1zztwZwy6Y=" pdftag="P" isBookmarkSet="no" Order="_x0032_" bookmark="no"/>
  <Shape xmlns="" ID="0TlE/jtM7FXRH7ujKNAuTxLCw1Y=" artifact="_x0031_" validate="no" formula="no" inline="no" pdftag="Figure" isBookmarkSet="no" Order="_x0033_" Lang=""/>
  <Shape xmlns="" ID="hTNzO0OmDARtsgs4/9sgzwjhYPM=" pdftag="H2" isBookmarkSet="no" bookmark="yes" Order="_x0031_"/>
  <Shape xmlns="" ID="M88nkCpSdoGPNUoMAZSAcPe4jGU=" pdftag="P" isBookmarkSet="no" Order="_x0032_" bookmark="no"/>
  <Shape xmlns="" ID="Irky9IhrWnTJnG+LTCU3rR+umAM=" artifact="_x0031_" validate="no" formula="no" inline="no" pdftag="Figure" isBookmarkSet="no" Order="_x0033_" Lang=""/>
  <Shape xmlns="" ID="P452HfxysaXtQSVJu7y70VI1PX8=" pdftag="P" isBookmarkSet="no" Order="_x0032_" bookmark="no"/>
  <Shape xmlns="" ID="UIx4b2H7UZUeNfZ621brU88f6ts=" artifact="_x0031_" validate="no" formula="no" inline="no" pdftag="Figure" isBookmarkSet="no" Order="_x0033_" Lang=""/>
  <Shape xmlns="" ID="o7hbVY8Fs/kKdwIpGEF9bzebusI=" pdftag="P" isBookmarkSet="no" Order="_x0032_" bookmark="no"/>
  <Shape xmlns="" ID="HftJRJ2tku+WN9ODhBl6e4Sy6Ig=" artifact="_x0031_" validate="no" formula="no" inline="no" pdftag="Figure" isBookmarkSet="no" Order="_x0033_" Lang=""/>
  <Shape xmlns="" ID="4rplZ2Wf305rLBOvW9TGQSQJfW8=" formula="no" pdftag="Figure" artifact="_x0030_" inline="no" validate="yes" isBookmarkSet="no" Order="_x0033_" Lang="" bookmark="no"/>
  <Shape xmlns="" ID="VEEZrEmlP6eY5KGAk6Zj7VMLir8=" pdftag="H2" isBookmarkSet="no" bookmark="yes" Order="_x0031_"/>
  <Shape xmlns="" ID="nTh49STv7hikVpUUwwBX7on/82o=" pdftag="P" isBookmarkSet="no" Order="_x0032_" bookmark="no"/>
  <SubText xmlns="" ID="V1SSmabfxDXaD+5fpTsfzwsJMEA=" ActualText=""/>
  <SubText xmlns="" ID="67c6tCcYsTpXZYmqYe5p/AQWTvc=" ActualText=""/>
  <SubText xmlns="" ID="j3boHzPh0UuCW5Hm+bIKZe7hn2g=" ActualText=""/>
  <SubText xmlns="" ID="n01Tu/u7hR0xfd271zEcmJbuAEE=" ActualText=""/>
  <SubText xmlns="" ID="LwSxKzyZOitCKFNXk5En5kan0Xw=" ActualText=""/>
  <SubText xmlns="" ID="ZQrZpNQENE0YXUZyeLmzOBl/tfU=" ActualText=""/>
  <SubText xmlns="" ID="K0Pk553Y98ikOC9SOi7ZuWT2FWY=" ActualText=""/>
  <SubText xmlns="" ID="Vsi7aISBfVpQGqkmiibw6KD2RgI=" ActualText=""/>
  <SubText xmlns="" ID="4rplZ2Wf305rLBOvW9TGQSQJfW8=" ActualText=""/>
  <HyperLink xmlns="" ID="CrxhWSjJ0C0/UNVjD4oZaQuFsB0=-559735331294.2_271.44" plainAltText="https:_x002F__x002F_nwd.acl.gov_x002F_vdc.html" language="" Lang=""/>
  <HyperLink xmlns="" ID="WY28IXIt6geeTy/0BO4S3H1kG4I=1597425432370.2_111.6" plainAltText="VDC_x0020_Discussions" Lang=""/>
  <HyperLink xmlns="" ID="B108S2BPZzlh0kVHEclqE7TG0D0=-780392650187.45_141.6" plainAltText="Peer-Created_x0020_Resources" Lang=""/>
  <HyperLink xmlns="" ID="14sEH8LabC/Fwf29CYTVGC7c9mU=-118717133352.1348_165.6" plainAltText="VDC_x0020_TA_x0020_Community" Lang=""/>
  <HyperLink xmlns="" ID="14sEH8LabC/Fwf29CYTVGC7c9mU=-1939372720228.8748_265.2" plainAltText="VeteranDirected_x0040_acl.hhs.gov" Lang=""/>
  <HyperLink xmlns="" ID="Mfhc5SsgAcwtsq9Zp+zB9BBOMHc=635044905618.95_136.469" plainAltText="NWD_x0020_" Lang=""/>
  <HyperLink xmlns="" ID="Mfhc5SsgAcwtsq9Zp+zB9BBOMHc=-1409590651379.2_160.469" plainAltText="ACL_x0020_website"/>
  <HyperLink xmlns="" ID="2QBHLkJLg/5dQQudGgOzYgdyUCA=140818151679.2_120.6" plainAltText="https:_x002F__x002F_www.research.net_x002F_r_x002F_VDC_Office_Hour_4" Lang=""/>
  <HyperLink xmlns="" ID="2QBHLkJLg/5dQQudGgOzYgdyUCA=647367429245.72_214.68" plainAltText="ACL_x0020_TA-Community" Lang=""/>
  <HyperLink xmlns="" ID="2QBHLkJLg/5dQQudGgOzYgdyUCA=97998547179.2_282.36" plainAltText="https:_x002F__x002F_app.smartsheet.com_x002F_b_x002F_form_x002F_9bff196f995e4ddd82aa0fd246ae" Lang=""/>
  <HyperLink xmlns="" ID="2QBHLkJLg/5dQQudGgOzYgdyUCA=-88527935079.2_306.36" plainAltText="_x0030_501"/>
  <HyperLink xmlns="" ID="2QBHLkJLg/5dQQudGgOzYgdyUCA=183627195462.325_348.36" plainAltText="VDC_x0020_Survey_x0020_" Lang=""/>
  <HyperLink xmlns="" ID="2QBHLkJLg/5dQQudGgOzYgdyUCA=1117124432175.825_447.96" plainAltText="veterandirected_x0040_acl.hhs.gov" Lang=""/>
  <Shape xmlns="" ID="/sRbhpWf2C5K0S/AqCfC0l/SL7I=" pdftag="H2" isBookmarkSet="no" bookmark="yes" Order="_x0031_"/>
  <Shape xmlns="" ID="owDiMbZH+dMdHKBR4kP77/CbESY=" formula="no" artifact="_x0030_" inline="no" validate="yes" pdftag="Figure" isBookmarkSet="no" Order="_x0032_" Lang="" bookmark="no"/>
  <Shape xmlns="" ID="kaagsmJNIj/nxVTC+QXrHp+mC8w=" pdftag="P" isBookmarkSet="no" Order="_x0032_" bookmark="no"/>
  <Shape xmlns="" ID="Edgk3Z7ov4ZWCLuvnBzUJ83Osq4=" formula="no" artifact="_x0030_" inline="no" validate="yes" pdftag="Figure" isBookmarkSet="no" Order="_x0033_" Lang="" bookmark="no"/>
  <Shape xmlns="" ID="w34zM77FMys3UiT1okBWYwbv7NQ=" pdftag="P" isBookmarkSet="no" Order="_x0032_" bookmark="no"/>
  <Shape xmlns="" ID="FmpyBac8VViZaAWzUvsF74ynjOA=" Order="_x0033_" validate="no" artifact="_x0031_" pdftag="_x005B_Artifact_x005D_" formula="no" inline="no" isBookmarkSet="no" Lang=""/>
  <Shape xmlns="" ID="L0lQOcIG1zqlYug9zejOCrlC9l0=" pdftag="H2" isBookmarkSet="no" bookmark="yes" Order="_x0031_"/>
  <Shape xmlns="" ID="I4cFGuTt35CKHJRH+E5fga6yljw=" formula="no" pdftag="Figure" artifact="_x0030_" inline="no" validate="yes" isBookmarkSet="no" Order="_x0032_" Lang="" bookmark="no"/>
  <Shape xmlns="" ID="aEZYGiZZlM4ZvYhTyMthkKIm48o=" pdftag="H2" isBookmarkSet="no" bookmark="yes" Order="_x0031_"/>
  <Shape xmlns="" ID="44L8SOtlNjsKQRZAM6+1ivJgrm4=" formula="no" inline="no" pdftag="Figure" artifact="_x0030_" validate="yes" isBookmarkSet="no" Order="_x0033_" Lang=""/>
  <Shape xmlns="" ID="h7jKGs6bzf6I20TgTccfk+MGyPA=" pdftag="H2" isBookmarkSet="no" bookmark="yes" Order="_x0031_"/>
  <Shape xmlns="" ID="BkuHcstrobMVtOSkNTZYkY3hsGI=" formula="no" pdftag="Figure" inline="no" artifact="_x0030_" validate="yes" isBookmarkSet="no" Order="_x0033_" Lang=""/>
  <Shape xmlns="" ID="v/DC0t1JkS7THZ5k03rr4ViYCyY=" pdftag="H2" isBookmarkSet="no" bookmark="yes" Order="_x0031_"/>
  <Shape xmlns="" ID="CbSZ8h6nbOGRid1AnwkIg0uvzkg=" pdftag="P" isBookmarkSet="no" Order="_x0032_" bookmark="no"/>
  <Shape xmlns="" ID="7mc/ITPHiUSG8h8RRB6ZW/fXFmU=" pdftag="Figure" formula="no" artifact="_x0030_" inline="no" validate="yes" isBookmarkSet="no" Order="_x0033_" Lang=""/>
  <Shape xmlns="" ID="U31P2umWM/w+zOcn6zeivEjEo2I=" pdftag="H2" isBookmarkSet="no" bookmark="yes" Order="_x0031_"/>
  <Shape xmlns="" ID="14sEH8LabC/Fwf29CYTVGC7c9mU=" pdftag="P" isBookmarkSet="no" Order="_x0032_" bookmark="no"/>
  <Shape xmlns="" ID="kaJ/t7rxv4TrcFxslrwMRgTaKCE=" pdftag="H2" isBookmarkSet="no" bookmark="yes" Order="_x0031_"/>
  <Shape xmlns="" ID="Mfhc5SsgAcwtsq9Zp+zB9BBOMHc=" pdftag="P" isBookmarkSet="no" Order="_x0032_" bookmark="no"/>
  <Shape xmlns="" ID="GBQJSbDcKLxHONti1gNc4SBESoQ=" formula="no" artifact="_x0030_" inline="no" validate="yes" pdftag="Figure" isBookmarkSet="no" Order="_x0033_" Lang="" bookmark="no"/>
  <Shape xmlns="" ID="UNX+EsfALfnt4pG/1bzkCdriWm8=" pdftag="H2" isBookmarkSet="no" bookmark="yes" Order="_x0031_"/>
  <Shape xmlns="" ID="GqBzFC7BCyJOr7N1bjOwdUgk9is=" pdftag="P" isBookmarkSet="no" Order="_x0032_" bookmark="no"/>
  <Shape xmlns="" ID="KGnEIDpkI4PoypffvvXAMmqITOE=" pdftag="P" isBookmarkSet="no" Order="_x0032_" bookmark="no"/>
  <Shape xmlns="" ID="o0u6cExbQJy1PEpGjOJh4iAXLw0=" pdftag="H2" isBookmarkSet="no" bookmark="yes" Order="_x0031_"/>
  <Shape xmlns="" ID="pRADyFpPAIW+MwypPyXQZsbXD1U=" pdftag="P" isBookmarkSet="no" Order="_x0032_" bookmark="no"/>
  <Shape xmlns="" ID="gYviwHlriwGFO+48e89gU/Yb6Xo=" pdftag="H2" isBookmarkSet="no" bookmark="yes" Order="_x0031_"/>
  <Shape xmlns="" ID="8EPRjpQhJ3TuoEUrz5dyOx2cFE4=" pdftag="P" isBookmarkSet="no" Order="_x0032_" bookmark="no"/>
  <Shape xmlns="" ID="W4AXCdSVpqYshbJbvA522T4loWw=" pdftag="Figure" formula="no" artifact="_x0030_" inline="no" validate="yes" isBookmarkSet="no" Order="_x0033_" Lang=""/>
  <Shape xmlns="" ID="Lsd+V7fvz7wz0kp5bxV2otP7rLg=" pdftag="P" isBookmarkSet="no" Order="_x0032_" bookmark="no"/>
  <Shape xmlns="" ID="ZVWDfHUzGYTOdj/23RBIfqOGQkY=" pdftag="Figure" formula="no" artifact="_x0030_" inline="no" validate="yes" isBookmarkSet="no" Order="_x0033_" Lang=""/>
  <Shape xmlns="" ID="54odmSpIQccYGGNIb27btHfYux4=" pdftag="P" isBookmarkSet="no" Order="_x0032_" bookmark="no"/>
  <Shape xmlns="" ID="fmiKzeE3ah0Do6aQCRCllJDAjkM=" formula="no" artifact="_x0030_" inline="no" validate="yes" pdftag="Figure" isBookmarkSet="no" Order="_x0033_" Lang="" bookmark="no"/>
  <Shape xmlns="" ID="LfUFadl3Q/qIPSFlSBH+LIaxup0=" pdftag="H2" isBookmarkSet="no" bookmark="yes" Order="_x0031_"/>
  <Shape xmlns="" ID="tWO07WwUc4pLtflYVviS78BT2Rc=" pdftag="Figure" formula="no" artifact="_x0030_" inline="no" validate="yes" isBookmarkSet="no" Order="_x0033_" Lang=""/>
  <Shape xmlns="" ID="Bg8p7bridDQ+7Xz51YVAQiURfp4=" pdftag="H2" isBookmarkSet="no" bookmark="yes" Order="_x0031_"/>
  <Shape xmlns="" ID="UaJwDw1OMlzO/PHOWkS/eevSLKc=" pdftag="H2" isBookmarkSet="no" bookmark="yes" Order="_x0031_"/>
  <Shape xmlns="" ID="kV8zpizuFMjlvXRU+NooBCTOGGw=" pdftag="P" isBookmarkSet="no" Order="_x0032_" bookmark="no"/>
  <Shape xmlns="" ID="/AXDXFF+RM/CjGyx4vSKFEvNgSs=" pdftag="P" isBookmarkSet="no" Order="_x0033_" bookmark="no"/>
  <Shape xmlns="" ID="NhoK8q/suDlRdEjn4mz5YAL5AZ4=" pdftag="H2" isBookmarkSet="no" bookmark="yes" Order="_x0031_"/>
  <Shape xmlns="" ID="2QBHLkJLg/5dQQudGgOzYgdyUCA=" pdftag="P" isBookmarkSet="no" Order="_x0032_" bookmark="no"/>
  <SubText xmlns="" ID="owDiMbZH+dMdHKBR4kP77/CbESY=" ActualText=""/>
  <SubText xmlns="" ID="Edgk3Z7ov4ZWCLuvnBzUJ83Osq4=" ActualText=""/>
  <SubText xmlns="" ID="FmpyBac8VViZaAWzUvsF74ynjOA=" ActualText=""/>
  <SubText xmlns="" ID="I4cFGuTt35CKHJRH+E5fga6yljw=" ActualText=""/>
  <SubText xmlns="" ID="44L8SOtlNjsKQRZAM6+1ivJgrm4=" ActualText=""/>
  <SubText xmlns="" ID="BkuHcstrobMVtOSkNTZYkY3hsGI=" ActualText=""/>
  <SubText xmlns="" ID="7mc/ITPHiUSG8h8RRB6ZW/fXFmU=" ActualText=""/>
  <SubText xmlns="" ID="GBQJSbDcKLxHONti1gNc4SBESoQ=" ActualText=""/>
  <SubText xmlns="" ID="W4AXCdSVpqYshbJbvA522T4loWw=" ActualText=""/>
  <SubText xmlns="" ID="ZVWDfHUzGYTOdj/23RBIfqOGQkY=" ActualText=""/>
  <SubText xmlns="" ID="fmiKzeE3ah0Do6aQCRCllJDAjkM=" ActualText=""/>
  <SubText xmlns="" ID="tWO07WwUc4pLtflYVviS78BT2Rc=" ActualText=""/>
  <table xmlns="" ID="GqBzFC7BCyJOr7N1bjOwdUgk9is=" type="_x0031_" HRows="_x0031_" HCols="_x0030_" Summary="The_x0020_table_x0020_lists_x0020_the_x0020_different_x0020_components_x0020_of_x0020_the_x0020_case_x0020_mix_x0020_rate_x0020_calculator_x0020_with_x0020_comparisons_x0020_from_x0020_fiscal_x0020_year_x0020_2021_x0020_and_x0020_2022_x0020_and_x0020_the_x0020_corresponding_x0020_percent_x0020_change" TableLinerizing="H" Header="yes" Scope="Column" Caption="no" Exclude="no" SpeakText="no" LinkedHeaders=""/>
  <table xmlns="" ID="ZRonTOw6RPccglslhIzonoUw6dk=" Header="yes" Scope="Column" Caption="no" Exclude="no" LinkedHeaders=""/>
  <table xmlns="" ID="M3E93gNzFfAkdRKwSDfIkULJ4MI=" Header="yes" Scope="Column" Caption="no" Exclude="no" LinkedHeaders=""/>
  <table xmlns="" ID="tqdOfWV6HdBt9kgFXBOWNGPPJWM=" Header="yes" Scope="Column" Caption="no" Exclude="no" LinkedHeaders=""/>
  <table xmlns="" ID="hJWRKU/0+rLxkjbeI9PcJqKYqU0=" Header="no" Caption="no" Exclude="no" Scope="" LinkedHeaders="_x0031__1_GqBzFC7BCyJOr7N1bjOwdUgk9is_x003D_"/>
  <table xmlns="" ID="nBNDMnrwPH/76k33U8+sbhushts=" Header="no" Caption="no" Exclude="no" Scope="" LinkedHeaders="_x0031__2_GqBzFC7BCyJOr7N1bjOwdUgk9is_x003D_"/>
  <table xmlns="" ID="dpqLtAL1yY9c4QLcm3BFAfWAaF8=" Header="no" Caption="no" Exclude="no" Scope="" LinkedHeaders="_x0031__3_GqBzFC7BCyJOr7N1bjOwdUgk9is_x003D_"/>
  <table xmlns="" ID="/bx4N6Ff3IsIb7a78bWiACL9npk=" Header="no" Caption="no" Exclude="no" Scope="" LinkedHeaders="_x0031__4_GqBzFC7BCyJOr7N1bjOwdUgk9is_x003D_"/>
  <table xmlns="" ID="saAe5gpyxQ5xKfnBWYptRILedi0=" Header="no" Caption="no" Exclude="no" Scope="" LinkedHeaders="_x0031__1_GqBzFC7BCyJOr7N1bjOwdUgk9is_x003D_"/>
  <table xmlns="" ID="lEDM4YDqEbLtruIrQKgq6evjpmo=" Header="no" Caption="no" Exclude="no" Scope="" LinkedHeaders="_x0031__2_GqBzFC7BCyJOr7N1bjOwdUgk9is_x003D_"/>
  <table xmlns="" ID="AE6Nr1S4zipZEsPTUnJjGEo0zQw=" Header="no" Caption="no" Exclude="no" Scope="" LinkedHeaders="_x0031__3_GqBzFC7BCyJOr7N1bjOwdUgk9is_x003D_"/>
  <table xmlns="" ID="h5vtOXsriCGIEEWsabaw4TIooGg=" Header="no" Caption="no" Exclude="no" Scope="" LinkedHeaders="_x0031__4_GqBzFC7BCyJOr7N1bjOwdUgk9is_x003D_"/>
  <table xmlns="" ID="Nxy53zy6vf0SKv+pw+WGaR+GElw=" Header="no" Caption="no" Exclude="no" Scope="" LinkedHeaders="_x0031__1_GqBzFC7BCyJOr7N1bjOwdUgk9is_x003D_"/>
  <table xmlns="" ID="x+MgMruYXYqf8mhQGRvqFpw2d+U=" Header="no" Caption="no" Exclude="no" Scope="" LinkedHeaders="_x0031__2_GqBzFC7BCyJOr7N1bjOwdUgk9is_x003D_"/>
  <table xmlns="" ID="DZDvIz+gN1ypYlKYiZigOkGf2VU=" Header="no" Caption="no" Exclude="no" Scope="" LinkedHeaders="_x0031__3_GqBzFC7BCyJOr7N1bjOwdUgk9is_x003D_"/>
  <table xmlns="" ID="a0AeQ3zM1hvqPHgb9fU5UJj/nJo=" Header="no" Caption="no" Exclude="no" Scope="" LinkedHeaders="_x0031__4_GqBzFC7BCyJOr7N1bjOwdUgk9is_x003D_"/>
  <table xmlns="" ID="tm93H3IXQpip50SSQS41KeBAL+s=" Header="no" Caption="no" Exclude="no" Scope="" LinkedHeaders="_x0031__1_GqBzFC7BCyJOr7N1bjOwdUgk9is_x003D_"/>
  <table xmlns="" ID="WpI8pxhZp3REg4Vx29LNcx8H1NM=" Header="no" Caption="no" Exclude="no" Scope="" LinkedHeaders="_x0031__2_GqBzFC7BCyJOr7N1bjOwdUgk9is_x003D_"/>
  <table xmlns="" ID="lJZEtdwvE2e+sbkDhXRLsdM2bwI=" Header="no" Caption="no" Exclude="no" Scope="" LinkedHeaders="_x0031__3_GqBzFC7BCyJOr7N1bjOwdUgk9is_x003D_"/>
  <table xmlns="" ID="G8UlgMtn2u3nNaYJXnHDCaSB5Os=" Header="no" Caption="no" Exclude="no" Scope="" LinkedHeaders="_x0031__4_GqBzFC7BCyJOr7N1bjOwdUgk9is_x003D_"/>
  <table xmlns="" ID="jhieo3fdFtlWeEuntL5mdJIkwfc=" Header="no" Caption="no" Exclude="no" Scope="" LinkedHeaders="_x0031__1_GqBzFC7BCyJOr7N1bjOwdUgk9is_x003D_"/>
  <table xmlns="" ID="PBzOgEUbcdgffBbOKqMD5iAEOeA=" Header="no" Caption="no" Exclude="no" Scope="" LinkedHeaders="_x0031__2_GqBzFC7BCyJOr7N1bjOwdUgk9is_x003D_"/>
  <table xmlns="" ID="Zd8QX6c5KOmVS0rEJeDw7Kqal2s=" Header="no" Caption="no" Exclude="no" Scope="" LinkedHeaders="_x0031__3_GqBzFC7BCyJOr7N1bjOwdUgk9is_x003D_"/>
  <table xmlns="" ID="nD5iQUxy0ik891xdfMFkuSlMGXk=" Header="no" Caption="no" Exclude="no" Scope="" LinkedHeaders="_x0031__4_GqBzFC7BCyJOr7N1bjOwdUgk9is_x003D_"/>
  <Shape xmlns="" ID="vofDxHPgDm+TDLXARVu360DowCg=" pdftag="H2" isBookmarkSet="no" bookmark="yes" Order="_x0031_"/>
  <Shape xmlns="" ID="TRy83XlEspr56cDu96bB8yWzngk=" pdftag="P" isBookmarkSet="no" bookmark="no" Order="_x0032_"/>
  <Shape xmlns="" ID="NXl/mpBm1evMkJQpfmpR+ptEasU=" formula="no" inline="no" pdftag="Figure" isBookmarkSet="no" Lang="" bookmark="no" artifact="_x0030_" Order="_x0033_" validate="no"/>
  <HyperLink xmlns="" ID="lAsFfxoeX9sTkqHnB3KiHSb+SyM=1159892451323.2_453.84" plainAltText="VDC_x0020_Billing_x0020_and_x0020_Invoicing_x0020_Guide_x0020_" language="" Lang=""/>
  <HyperLink xmlns="" ID="m1m+58jxVdhH7hBCtUgrGy/Lz/E=-559735331186.2_268.56" plainAltText="https:_x002F__x002F_nwd.acl.gov_x002F_vdc.html" Lang=""/>
  <HyperLink xmlns="" ID="y2TG/1ZDC9o1/c3KuQQ5ZbTNAWQ=1205098466284.95_94.2" plainAltText="https:_x002F__x002F_www.research.net_x002F_r_x002F_JPLQTYD" Lang=""/>
  <HyperLink xmlns="" ID="y2TG/1ZDC9o1/c3KuQQ5ZbTNAWQ=647367429245.72_188.28" plainAltText="ACL_x0020_TA-Community" Lang=""/>
  <HyperLink xmlns="" ID="y2TG/1ZDC9o1/c3KuQQ5ZbTNAWQ=97998547179.2_255.96" plainAltText="https:_x002F__x002F_app.smartsheet.com_x002F_b_x002F_form_x002F_9bff196f995e4ddd82aa0fd246ae" Lang=""/>
  <HyperLink xmlns="" ID="y2TG/1ZDC9o1/c3KuQQ5ZbTNAWQ=-88527935079.2_279.96" plainAltText="_x0030_501"/>
  <HyperLink xmlns="" ID="y2TG/1ZDC9o1/c3KuQQ5ZbTNAWQ=1117124432175.825_350.76" plainAltText="veterandirected_x0040_acl.hhs.gov" Lang=""/>
  <Shape xmlns="" ID="QTZkMaWa9ca7hA33cdvPMyQWkcY=" pdftag="H2" isBookmarkSet="no" bookmark="yes" Order="_x0031_"/>
  <Shape xmlns="" ID="yx5YcPauFvMJ8PR21kt16owYT80=" pdftag="H2" isBookmarkSet="no" bookmark="yes" Order="_x0031_"/>
  <Shape xmlns="" ID="R8r7eBYfN2uWvC4QB+6Pxq5+Nxk=" pdftag="P" isBookmarkSet="no" bookmark="no" Order="_x0032_"/>
  <Shape xmlns="" ID="qVzBZQucWtvYFWfH4LzDM+Q2rxQ=" formula="no" inline="no" pdftag="Figure" isBookmarkSet="no" Lang="" bookmark="no" artifact="_x0030_" validate="yes" Order="_x0033_"/>
  <Shape xmlns="" ID="8UvhdiHv9KV5yLIW1NMXg67A2W0=" pdftag="H2" isBookmarkSet="no" bookmark="yes" Order="_x0031_"/>
  <Shape xmlns="" ID="L5mplRifl0jqSUDpSAwJk9vWDws=" pdftag="P" isBookmarkSet="no" bookmark="no" Order="_x0032_"/>
  <Shape xmlns="" ID="coaOqUzupnLBLCC0pZDZbvYRVKo=" formula="no" artifact="_x0030_" inline="no" validate="yes" pdftag="Figure" isBookmarkSet="no" Order="_x0033_" Lang="" bookmark="no"/>
  <Shape xmlns="" ID="lAsFfxoeX9sTkqHnB3KiHSb+SyM=" pdftag="P" isBookmarkSet="no" Order="_x0032_" bookmark="no"/>
  <Shape xmlns="" ID="m1m+58jxVdhH7hBCtUgrGy/Lz/E=" pdftag="P" isBookmarkSet="no" Order="_x0032_" bookmark="no"/>
  <Shape xmlns="" ID="cNibdRbllcr4rANjWLO1xRGv6Po=" pdftag="P" isBookmarkSet="no" Order="_x0032_" bookmark="no"/>
  <Shape xmlns="" ID="AaeMlv/n9f9op8zJlX0euCS17dk=" pdftag="H2" isBookmarkSet="no" bookmark="yes" Order="_x0031_"/>
  <Shape xmlns="" ID="iW9YhxYms7XKH9bgSdq/m6lPrnM=" pdftag="H2" isBookmarkSet="no" bookmark="yes" Order="_x0031_"/>
  <Shape xmlns="" ID="xzVM/PuZ7YmlJb5anGkz/WB4zcQ=" pdftag="P" isBookmarkSet="no" bookmark="no" Order="_x0032_"/>
  <Shape xmlns="" ID="5Bk6y4WCL4vAG7DVQ+F0dWC4ZGg=" pdftag="H2" isBookmarkSet="no" bookmark="yes" Order="_x0031_"/>
  <Shape xmlns="" ID="jfK0Qpd7Qg4RKJrvpkvMPPklzxs=" pdftag="P" isBookmarkSet="no" Order="_x0032_" bookmark="no"/>
  <Shape xmlns="" ID="05dwMyuRto2s4C/3J4g4XNzut3s=" pdftag="P" isBookmarkSet="no" Order="_x0032_" bookmark="no"/>
  <Shape xmlns="" ID="zveHj4OoQ5HuEAEXBaxcbpubMNg=" pdftag="H2" isBookmarkSet="no" bookmark="yes" Order="_x0031_"/>
  <Shape xmlns="" ID="h8Z2OvMpEK0VGBEZoBLKVRoFDU4=" pdftag="P" isBookmarkSet="no" Order="_x0032_" bookmark="no"/>
  <Shape xmlns="" ID="nrKLSHFnr7MkLFtRrX6ixjDIi+I=" pdftag="P" isBookmarkSet="no" Order="_x0032_" bookmark="no"/>
  <Shape xmlns="" ID="OSnoUqKECHnE6IhmJCXFFy9bvj0=" pdftag="P" isBookmarkSet="no" Order="_x0032_" bookmark="no"/>
  <Shape xmlns="" ID="RNKRCvoiSjWijpPCS/gnYI4RgdE=" pdftag="P" isBookmarkSet="no" Order="_x0032_" bookmark="no"/>
  <Shape xmlns="" ID="TmI/6btSVWAaOiVlsWTDh7LGgYo=" pdftag="H2" isBookmarkSet="no" bookmark="yes" Order="_x0031_"/>
  <Shape xmlns="" ID="M0bYylSet3l9wAtSCiznjVWcjvY=" pdftag="P" isBookmarkSet="no" Order="_x0032_" bookmark="no"/>
  <Shape xmlns="" ID="QVkM8OicQq76s3xqYdWMbq4hG90=" formula="no" artifact="_x0030_" inline="no" validate="yes" pdftag="Figure" isBookmarkSet="no" Order="_x0033_" Lang="" bookmark="no"/>
  <Shape xmlns="" ID="z73yd8ckFxIn6o3HHCCLgvVd5Ko=" pdftag="P" isBookmarkSet="no" Order="_x0031_" bookmark="no"/>
  <Shape xmlns="" ID="gF9Rqmss9WU8lWI2+mQ7KbUJsBg=" pdftag="P" isBookmarkSet="no" Order="_x0032_" bookmark="no"/>
  <Shape xmlns="" ID="qCDxdmtrwLdetURS03d/1jn0I4U=" pdftag="P" isBookmarkSet="no" Order="_x0033_" bookmark="no"/>
  <Shape xmlns="" ID="DH7D8AZcYduHA0+KDcBSlFYzuig=" pdftag="P" isBookmarkSet="no" Order="_x0034_" bookmark="no"/>
  <Shape xmlns="" ID="efa6ubAFhk27WTNaR/jJT1yuu14=" formula="no" artifact="_x0030_" inline="no" validate="yes" pdftag="Figure" isBookmarkSet="no" Order="_x0035_" Lang="" bookmark="no"/>
  <Shape xmlns="" ID="nZmKVHFm+SlXt12LOV/xxOAHtns=" formula="no" artifact="_x0030_" inline="no" validate="yes" pdftag="Figure" isBookmarkSet="no" Order="_x0036_" Lang="" bookmark="no"/>
  <Shape xmlns="" ID="3d57Ng+7pYPn1QmFxBuVMBWK/4w=" pdftag="P" isBookmarkSet="no" Order="_x0031_" bookmark="no"/>
  <Shape xmlns="" ID="GuPOKAOW71s57nM40VUkjOm1U8c=" pdftag="P" isBookmarkSet="no" Order="_x0032_" bookmark="no"/>
  <Shape xmlns="" ID="WHp7HskS2A29jlLnTxtGtmy99mU=" formula="no" artifact="_x0030_" inline="no" validate="yes" pdftag="Figure" isBookmarkSet="no" Order="_x0033_" Lang="" bookmark="no"/>
  <Shape xmlns="" ID="KveJUEUuScj2l7N9jWRifBYsuH0=" pdftag="P" isBookmarkSet="no" Order="_x0031_" bookmark="no"/>
  <Shape xmlns="" ID="5857+DRqOcvk6GZlTENuyAuoZGQ=" pdftag="P" isBookmarkSet="no" Order="_x0032_" bookmark="no"/>
  <Shape xmlns="" ID="ILJzkEhK5X3hp2FNoBxBz6pS9LU=" formula="no" artifact="_x0030_" inline="no" validate="yes" pdftag="Figure" isBookmarkSet="no" Order="_x0033_" Lang="" bookmark="no"/>
  <Shape xmlns="" ID="gfjCCfzot6SGH6iM0keRZeYo0PY=" pdftag="P" isBookmarkSet="no" Order="_x0031_" bookmark="no"/>
  <Shape xmlns="" ID="2eBz7Z3/eGBPP6ybKg6nSQbMAuc=" pdftag="P" isBookmarkSet="no" Order="_x0032_" bookmark="no"/>
  <Shape xmlns="" ID="1riLdio1w/iBoe0jo3vYCNGkeUQ=" formula="no" artifact="_x0030_" inline="no" validate="yes" pdftag="Figure" isBookmarkSet="no" Order="_x0033_" Lang="" bookmark="no"/>
  <Shape xmlns="" ID="/WbHhGz7UuoYIb4jnmVIWuwdI2w=" pdftag="P" isBookmarkSet="no" Order="_x0031_" bookmark="no"/>
  <Shape xmlns="" ID="zY1SQQVEbAr2MGqs1NbzN2L/wfE=" pdftag="P" isBookmarkSet="no" Order="_x0032_" bookmark="no"/>
  <Shape xmlns="" ID="KJf0DKMTPa61gQhQ1Mc4gh74yEI=" formula="no" artifact="_x0030_" inline="no" validate="yes" pdftag="Figure" isBookmarkSet="no" Order="_x0033_" Lang="" bookmark="no"/>
  <Shape xmlns="" ID="J8NqZbI2iwcYAFDD9/YrDjw4X8A=" pdftag="P" isBookmarkSet="no" Order="_x0031_" bookmark="no"/>
  <Shape xmlns="" ID="vPeY4sBBlxc/L+6ptJi9oEUv9hM=" pdftag="P" isBookmarkSet="no" Order="_x0032_" bookmark="no"/>
  <Shape xmlns="" ID="C3HS2j9X8sHjhQqQATk4WSBz0vE=" formula="no" artifact="_x0030_" inline="no" validate="yes" pdftag="Figure" isBookmarkSet="no" Order="_x0033_" Lang="" bookmark="no"/>
  <Shape xmlns="" ID="kMICiHOThiiDAIZ/x5RIhx6UzAc=" formula="no" artifact="_x0030_" inline="no" validate="yes" pdftag="Figure" isBookmarkSet="no" Order="_x0033_" Lang="" bookmark="no"/>
  <Shape xmlns="" ID="ZaAfYCb6dxpdTDNCsXmHWGwjOiA=" pdftag="H2" isBookmarkSet="no" bookmark="yes" Order="_x0031_"/>
  <Shape xmlns="" ID="OX4pGveSTA8XeU8CHr8owMtuJio=" formula="no" artifact="_x0030_" inline="no" validate="yes" pdftag="Figure" isBookmarkSet="no" Order="_x0032_" Lang="" bookmark="no"/>
  <Shape xmlns="" ID="jxLqhFRa+NCSA/9gos/VO2hm/uc=" pdftag="H2" isBookmarkSet="no" bookmark="yes" Order="_x0031_"/>
  <Shape xmlns="" ID="y2TG/1ZDC9o1/c3KuQQ5ZbTNAWQ=" pdftag="P" isBookmarkSet="no" Order="_x0032_" bookmark="no"/>
  <SubText xmlns="" ID="NXl/mpBm1evMkJQpfmpR+ptEasU=" ActualText=""/>
  <SubText xmlns="" ID="qVzBZQucWtvYFWfH4LzDM+Q2rxQ=" ActualText=""/>
  <SubText xmlns="" ID="coaOqUzupnLBLCC0pZDZbvYRVKo=" ActualText=""/>
  <SubText xmlns="" ID="QVkM8OicQq76s3xqYdWMbq4hG90=" ActualText=""/>
  <SubText xmlns="" ID="efa6ubAFhk27WTNaR/jJT1yuu14=" ActualText=""/>
  <SubText xmlns="" ID="nZmKVHFm+SlXt12LOV/xxOAHtns=" ActualText=""/>
  <SubText xmlns="" ID="WHp7HskS2A29jlLnTxtGtmy99mU=" ActualText=""/>
  <SubText xmlns="" ID="ILJzkEhK5X3hp2FNoBxBz6pS9LU=" ActualText=""/>
  <SubText xmlns="" ID="1riLdio1w/iBoe0jo3vYCNGkeUQ=" ActualText=""/>
  <SubText xmlns="" ID="KJf0DKMTPa61gQhQ1Mc4gh74yEI=" ActualText=""/>
  <SubText xmlns="" ID="C3HS2j9X8sHjhQqQATk4WSBz0vE=" ActualText=""/>
  <SubText xmlns="" ID="kMICiHOThiiDAIZ/x5RIhx6UzAc=" ActualText=""/>
  <SubText xmlns="" ID="OX4pGveSTA8XeU8CHr8owMtuJio=" ActualText=""/>
  <HyperLink xmlns="" ID="TZVtQECYrw8o4OQk13FzL55slV8=1051190159414.875_298.56" plainAltText="VDC_x0020_Monthly_x0020_Spending_x0020_Plan_x0020_" language="" Lang=""/>
  <HyperLink xmlns="" ID="TZVtQECYrw8o4OQk13FzL55slV8=-262645656142.2_324.48" plainAltText="template" language="" Lang=""/>
  <HyperLink xmlns="" ID="TZVtQECYrw8o4OQk13FzL55slV8=625469078450.8651_397.92" plainAltText="Monthly_x0020_Service_x0020_Report" language="" Lang=""/>
  <HyperLink xmlns="" ID="FivXqM5gLajqgz8PSRW2Qs3JIYc=-1653029291369.2_199.2" plainAltText="VDC_x0020_Billing_x0020_and_x0020_Invoicing_x0020_" language="" Lang=""/>
  <HyperLink xmlns="" ID="FivXqM5gLajqgz8PSRW2Qs3JIYc=21538009670.2_223.2" plainAltText="Procedures_x0020_Guide" language="" Lang=""/>
  <HyperLink xmlns="" ID="FivXqM5gLajqgz8PSRW2Qs3JIYc=774889937595.6_353.76" plainAltText="Monthly_x0020_" language="" Lang=""/>
  <HyperLink xmlns="" ID="FivXqM5gLajqgz8PSRW2Qs3JIYc=32993220120.6_379.68" plainAltText="Services_x0020_Report" language="" Lang=""/>
  <HyperLink xmlns="" ID="OFhZbVzBvtoymff1BlVzdvfMo0c=-676735071623.325_179.52" plainAltText="post-" language="" Lang=""/>
  <HyperLink xmlns="" ID="OFhZbVzBvtoymff1BlVzdvfMo0c=-142448244079.2_208.32" plainAltText="event_x0020_survey" language="" Lang=""/>
  <HyperLink xmlns="" ID="OFhZbVzBvtoymff1BlVzdvfMo0c=-953863249245.72_321.12" plainAltText="ACL_x0020_TA_x0020_Community_x0020_website" language="" Lang=""/>
  <HyperLink xmlns="" ID="OFhZbVzBvtoymff1BlVzdvfMo0c=111712443279.2_345.12" plainAltText="veterandirected_x0040_acl.hhs.gov" language="" Lang=""/>
  <HyperLink xmlns="" ID="OFhZbVzBvtoymff1BlVzdvfMo0c=937670400313.325_409.92" plainAltText="VDC_x0020_monthly_x0020_reporting_x0020_tool_x0020_" language="" Lang=""/>
  <HyperLink xmlns="" ID="OFhZbVzBvtoymff1BlVzdvfMo0c=1117124432411_480.72" plainAltText="veterandirected_x0040_acl.hhs.gov" language="" Lang=""/>
  <Shape xmlns="" ID="aq2QBdomo2ZYK+YI45OkCwhmPIA=" isBookmarkSet="yes" bookmark="no" pdftag="P" artifact="_x0030_" Order="_x0032_"/>
  <Shape xmlns="" ID="lEDXg4jKX81GLeV5pLYK9ZYpzz4=" formula="no" inline="no" pdftag="Figure" isBookmarkSet="no" bookmark="no" Lang="" artifact="_x0030_" Order="_x0031_" validate="no"/>
  <Shape xmlns="" ID="YJcwdeJsatM38T1lxZCAftPV5MQ=" isBookmarkSet="no" pdftag="H3" artifact="_x0030_" bookmark="yes" Order="_x0031_"/>
  <Shape xmlns="" ID="beTxe+CM//AZP9WmdYm8P03mq0I=" formula="no" inline="no" pdftag="Figure" isBookmarkSet="no" bookmark="no" Lang="" artifact="_x0030_" validate="yes" Order="_x0033_"/>
  <Shape xmlns="" ID="udFNmPyIYJamyTrMqySUsHAeplk=" pdftag="P" isBookmarkSet="no" bookmark="no" Order="_x0032_"/>
  <Shape xmlns="" ID="Q85g8Pn82sowqSdbqExFFgkbKCg=" formula="no" inline="no" pdftag="Figure" isBookmarkSet="no" bookmark="no" Lang="" artifact="_x0030_" validate="yes" Order="_x0033_"/>
  <Shape xmlns="" ID="HAiR/Syv9CtviExoolanVskaw1s=" formula="no" inline="no" pdftag="Figure" isBookmarkSet="no" bookmark="no" Lang="" artifact="_x0030_" validate="yes" Order="_x0033_"/>
  <Shape xmlns="" ID="aYhYUgKdNifyDnt3xufAxoKg9fA=" pdftag="P" isBookmarkSet="no" bookmark="no" Order="_x0032_"/>
  <Shape xmlns="" ID="yg621cJaOZAsey96Ft1/zyX0cYs=" isBookmarkSet="no" pdftag="H3" artifact="_x0030_" bookmark="yes" Order="_x0031_"/>
  <Shape xmlns="" ID="qnjc9zTYgACfLrnQkjZvQkaxvHY=" formula="no" inline="no" pdftag="Figure" isBookmarkSet="no" bookmark="no" Lang="" artifact="_x0030_" validate="yes" Order="_x0033_"/>
  <Shape xmlns="" ID="zr4H4zfpXstjSOAjjP4qq0FsgWs=" pdftag="P" isBookmarkSet="no" bookmark="no" Order="_x0032_"/>
  <Shape xmlns="" ID="6WNFycGOtulDHwT4pJEeCLSl+28=" isBookmarkSet="no" pdftag="H3" artifact="_x0030_" bookmark="yes" Order="_x0031_"/>
  <Shape xmlns="" ID="JJ2AHXEYYFoSdx1nX7+mjqhlJx4=" pdftag="P" isBookmarkSet="no" bookmark="no" Order="_x0032_"/>
  <Shape xmlns="" ID="/HY0seyDYjj7YZKP7ubwZM3Iy9g=" formula="no" inline="no" pdftag="Figure" isBookmarkSet="no" bookmark="no" Lang="" artifact="_x0030_" validate="yes" Order="_x0033_"/>
  <Shape xmlns="" ID="Ywugba075A4c7NOTxSNAIhLp/mA=" pdftag="P" isBookmarkSet="no" bookmark="no" Order="_x0032_"/>
  <Shape xmlns="" ID="gUgnFT1uJMOP98E76dXdr4ae13U=" formula="no" inline="no" pdftag="Figure" isBookmarkSet="no" bookmark="no" Lang="" artifact="_x0030_" validate="yes" Order="_x0033_"/>
  <Shape xmlns="" ID="qO2kTyxuQRuXoe+klyDb7BZgR/M=" pdftag="P" isBookmarkSet="no" bookmark="no" Order="_x0032_"/>
  <Shape xmlns="" ID="Bkbl5gU/ttEPc54B2Pg9jDI7SiI=" isBookmarkSet="no" pdftag="H3" artifact="_x0030_" bookmark="yes" Order="_x0031_"/>
  <Shape xmlns="" ID="S5udWNx6fSDuug7nMs1EhpqG4JE=" formula="no" inline="no" pdftag="Figure" isBookmarkSet="no" bookmark="no" Lang="" artifact="_x0030_" validate="yes" Order="_x0032_"/>
  <Shape xmlns="" ID="SRVqaTC4VyWDlPEnx342aTGOMZA=" formula="no" inline="no" pdftag="Figure" isBookmarkSet="no" bookmark="no" Lang="" artifact="_x0030_" validate="yes" Order="_x0033_"/>
  <Shape xmlns="" ID="td8HcoTISfSc9d/9tWL5Jb1gBVg=" pdftag="H2" isBookmarkSet="no" bookmark="yes" Order="_x0031_"/>
  <Shape xmlns="" ID="OFhZbVzBvtoymff1BlVzdvfMo0c=" pdftag="P" isBookmarkSet="no" bookmark="no" Order="_x0032_"/>
  <Shape xmlns="" ID="buyqh/1qbB64GDzyX5TpMM5Eh94=" pdftag="P" isBookmarkSet="no" bookmark="no" Order="_x0032_"/>
  <Shape xmlns="" ID="U/TbCuqEfZ+4PcSOl8TfCMh4OP8=" pdftag="P" isBookmarkSet="no" bookmark="no" Order="_x0033_"/>
  <SubText xmlns="" ID="lEDXg4jKX81GLeV5pLYK9ZYpzz4=" ActualText=""/>
  <SubText xmlns="" ID="beTxe+CM//AZP9WmdYm8P03mq0I=" ActualText=""/>
  <SubText xmlns="" ID="Q85g8Pn82sowqSdbqExFFgkbKCg=" ActualText=""/>
  <SubText xmlns="" ID="HAiR/Syv9CtviExoolanVskaw1s=" ActualText=""/>
  <SubText xmlns="" ID="qnjc9zTYgACfLrnQkjZvQkaxvHY=" ActualText=""/>
  <SubText xmlns="" ID="/HY0seyDYjj7YZKP7ubwZM3Iy9g=" ActualText=""/>
  <SubText xmlns="" ID="gUgnFT1uJMOP98E76dXdr4ae13U=" ActualText=""/>
  <SubText xmlns="" ID="S5udWNx6fSDuug7nMs1EhpqG4JE=" ActualText=""/>
  <SubText xmlns="" ID="SRVqaTC4VyWDlPEnx342aTGOMZA=" ActualText=""/>
  <HyperLink xmlns="" ID="gEJIzz3emSAIm6APofYCLc68bhw=-30978153247.6875_65.53842" plainAltText="Monthly_x0020_Reporting_x0020_Tool" language="" Lang=""/>
  <HyperLink xmlns="" ID="TZVtQECYrw8o4OQk13FzL55slV8=1117124432120.6_290.88" plainAltText="veterandirected_x0040_acl.hhs.gov" language="" Lang=""/>
  <HyperLink xmlns="" ID="T0YQQVa//wfAhNJJvtxIkYi3Sys=-676735071623.325_105.6" plainAltText="post-" language="" Lang=""/>
  <HyperLink xmlns="" ID="T0YQQVa//wfAhNJJvtxIkYi3Sys=-142448244079.2_129.6" plainAltText="event_x0020_survey" language="" Lang=""/>
  <HyperLink xmlns="" ID="T0YQQVa//wfAhNJJvtxIkYi3Sys=-953863249245.72_218.4" plainAltText="ACL_x0020_TA_x0020_Community_x0020_website" language="" Lang=""/>
  <HyperLink xmlns="" ID="T0YQQVa//wfAhNJJvtxIkYi3Sys=111712443279.2_242.4" plainAltText="veterandirected_x0040_acl.hhs.gov" language="" Lang=""/>
  <HyperLink xmlns="" ID="T0YQQVa//wfAhNJJvtxIkYi3Sys=937670400313.325_307.2" plainAltText="VDC_x0020_monthly_x0020_reporting_x0020_tool_x0020_" language="" Lang=""/>
  <HyperLink xmlns="" ID="T0YQQVa//wfAhNJJvtxIkYi3Sys=1117124432411_378" plainAltText="veterandirected_x0040_acl.hhs.gov" language="" Lang=""/>
  <Shape xmlns="" ID="ptilf0yKnRuJHFOyS1oSKMFzR98=" formula="no" artifact="_x0030_" inline="no" pdftag="Figure" isBookmarkSet="no" bookmark="no" Lang="" validate="yes" Order="_x0033_"/>
  <Shape xmlns="" ID="OPsQ3nOya16woX5IHtuai1ulxOQ=" pdftag="P" isBookmarkSet="no" bookmark="no" Order="_x0033_"/>
  <Shape xmlns="" ID="efui+pmxLnJTjqtIAUzWMEiNtXs=" pdftag="P" isBookmarkSet="no" bookmark="no" Order="_x0034_"/>
  <Shape xmlns="" ID="wUZT1nUCMkW7xKs5dPjjJ8R3D6w=" pdftag="P" isBookmarkSet="no" bookmark="no" Order="_x0035_"/>
  <Shape xmlns="" ID="JJOb+QYQt9o6dXmuyww62XLR9BM=" formula="no" artifact="_x0030_" inline="no" pdftag="Figure" isBookmarkSet="no" bookmark="no" Lang="" validate="yes" Order="_x0032_"/>
  <Shape xmlns="" ID="xz09QJ1jkhdv4/0M6gfM77Aq7B0=" pdftag="H2" isBookmarkSet="no" bookmark="yes" Order="_x0031_"/>
  <Shape xmlns="" ID="xJy5VD4s3VwV2INLqAGmoH0+SvY=" formula="no" artifact="_x0030_" inline="no" pdftag="Figure" isBookmarkSet="no" bookmark="no" Lang="" validate="yes" Order="_x0033_"/>
  <Shape xmlns="" ID="R6iftGy7xxCZOLKCY1CPR86fzSE=" formula="no" inline="no" artifact="_x0030_" pdftag="Figure" isBookmarkSet="no" bookmark="no" Lang="" validate="yes" Order="_x0033_"/>
  <Shape xmlns="" ID="uGsrb+k5TTPCE0v5suiLMf7sDQs=" pdftag="P" isBookmarkSet="no" bookmark="no" Order="_x0032_"/>
  <Shape xmlns="" ID="v/uG62M2smQuo9xvNfQ0W9shGzQ=" isBookmarkSet="no" bookmark="yes" pdftag="H2" artifact="_x0030_" Order="_x0031_"/>
  <Shape xmlns="" ID="auUVlR+/VpUIfBdKm4MtbId2QB0=" pdftag="P" isBookmarkSet="no" bookmark="no" Order="_x0033_"/>
  <Shape xmlns="" ID="04heG87o/eDLlW9XiW7kuh6iYWU=" pdftag="P" isBookmarkSet="no" bookmark="no" Order="_x0033_"/>
  <Shape xmlns="" ID="ykGjWl5R0mmZfRuDv8Tkx5+fs1c=" pdftag="H2" isBookmarkSet="no" bookmark="yes" Order="_x0031_"/>
  <Shape xmlns="" ID="IXlbagzjPuqf26o3IssF9T8f+cE=" isBookmarkSet="no" pdftag="H3" artifact="_x0030_" bookmark="yes" Order="_x0031_"/>
  <Shape xmlns="" ID="r4+EoFXFued35g9PWJVG5zxdRn0=" pdftag="P" isBookmarkSet="no" bookmark="no" Order="_x0032_"/>
  <Shape xmlns="" ID="VxSHdY0jjdMSdluFFOnbK934Rbg=" formula="no" artifact="_x0030_" inline="no" pdftag="Figure" isBookmarkSet="no" bookmark="no" Lang="" validate="yes" Order="_x0033_"/>
  <Shape xmlns="" ID="xEd5yKqUO2tShpUg2V2dA3RAV2M=" formula="no" inline="no" pdftag="Figure" artifact="_x0030_" isBookmarkSet="no" bookmark="no" Lang="" validate="yes" Order="_x0033_"/>
  <Shape xmlns="" ID="cCr78Y7Z6m5+GQNl1C4yuHNZo2s=" formula="no" inline="no" artifact="_x0030_" pdftag="Figure" isBookmarkSet="no" bookmark="no" Lang="" validate="yes" Order="_x0033_"/>
  <Shape xmlns="" ID="E5W7rrvDJvN1t2Rcf3LMiC818a8=" pdftag="P" isBookmarkSet="no" bookmark="no" Order="_x0032_"/>
  <Shape xmlns="" ID="sAourQiKhl1itAvtJkERq9ssHIU=" pdftag="P" isBookmarkSet="no" bookmark="no" Order="_x0032_"/>
  <Shape xmlns="" ID="ZFnfDbsvCXsJ77cP6ehlrqm9KCE=" formula="no" inline="no" pdftag="Figure" artifact="_x0030_" isBookmarkSet="no" bookmark="no" Lang="" validate="yes" Order="_x0033_"/>
  <Shape xmlns="" ID="pj6BugRI0/QRaD2i2O94excKfnU=" formula="no" artifact="_x0030_" inline="no" pdftag="Figure" isBookmarkSet="no" bookmark="no" Lang="" validate="yes" Order="_x0032_"/>
  <Shape xmlns="" ID="wxfys2IsPfPidRSJBIJTamx+J5E=" pdftag="H2" isBookmarkSet="no" bookmark="yes" Order="_x0031_"/>
  <Shape xmlns="" ID="T0YQQVa//wfAhNJJvtxIkYi3Sys=" pdftag="P" isBookmarkSet="no" bookmark="no" Order="_x0032_"/>
  <SubText xmlns="" ID="ptilf0yKnRuJHFOyS1oSKMFzR98=" ActualText=""/>
  <SubText xmlns="" ID="JJOb+QYQt9o6dXmuyww62XLR9BM=" ActualText=""/>
  <SubText xmlns="" ID="xJy5VD4s3VwV2INLqAGmoH0+SvY=" ActualText=""/>
  <SubText xmlns="" ID="R6iftGy7xxCZOLKCY1CPR86fzSE=" ActualText=""/>
  <SubText xmlns="" ID="VxSHdY0jjdMSdluFFOnbK934Rbg=" ActualText=""/>
  <SubText xmlns="" ID="xEd5yKqUO2tShpUg2V2dA3RAV2M=" ActualText=""/>
  <SubText xmlns="" ID="cCr78Y7Z6m5+GQNl1C4yuHNZo2s=" ActualText=""/>
  <SubText xmlns="" ID="ZFnfDbsvCXsJ77cP6ehlrqm9KCE=" ActualText=""/>
  <SubText xmlns="" ID="pj6BugRI0/QRaD2i2O94excKfnU=" ActualText=""/>
  <Shape xmlns="" ID="K24dKlqDyJK+2eij0xRiadc2wkU=" pdftag="P" isBookmarkSet="no" bookmark="no" Order="_x0032_"/>
  <Shape xmlns="" ID="nTXby4cBN1bsPVWrJ1w64EQpCts=" pdftag="P" isBookmarkSet="no" bookmark="no" Order="_x0035_"/>
  <Shape xmlns="" ID="C6ceqp0BotWWc5VChHwR65CUHKs=" pdftag="P" isBookmarkSet="no" bookmark="no" Order="_x0032_"/>
  <Shape xmlns="" ID="MMmy6q10jKaTO/3rOgRsjiunoiA=" pdftag="P" isBookmarkSet="no" bookmark="no" Order="_x0033_"/>
  <Shape xmlns="" ID="3osrJUbzvBStDgRqFm/VLwLmzp8=" pdftag="P" isBookmarkSet="no" bookmark="no" Order="_x0034_"/>
  <Shape xmlns="" ID="ep+Er1D3jgEhaPL73k8u+wXug0Q=" pdftag="H2" isBookmarkSet="no" bookmark="yes" Order="_x0031_"/>
  <Shape xmlns="" ID="IDU86uSpx/MLeqUqHPhgugbs4Jc=" pdftag="P" isBookmarkSet="no" bookmark="no" Order="_x0032_"/>
  <Shape xmlns="" ID="1fBuynMTgDr1qH4OcFMXIqNgmWs=" pdftag="P" isBookmarkSet="no" bookmark="no" Order="_x0033_"/>
  <Shape xmlns="" ID="rPGch7H90Po6PpsBPLCLJeBxxzc=" pdftag="H2" isBookmarkSet="no" bookmark="yes" Order="_x0031_"/>
  <Shape xmlns="" ID="emSBInz5QEf2AdvXdlhuvBGhsDo=" pdftag="P" isBookmarkSet="no" bookmark="no" Order="_x0033_"/>
  <Shape xmlns="" ID="RAZxx9aVor8II5rV2t9m9jg2Ng4=" formula="no" pdftag="Figure" inline="no" isBookmarkSet="no" bookmark="no" Lang="" artifact="_x0030_" Order="_x0032_" validate="no"/>
  <Shape xmlns="" ID="ZbP1LBqZDRtq0Ht72a/lIVehyW0=" pdftag="P" artifact="_x0030_" isBookmarkSet="yes" bookmark="no" Order="_x0031_"/>
  <Shape xmlns="" ID="yugd1qhG+g+ApOkyTSDW4z97bx0=" formula="no" pdftag="Figure" inline="no" artifact="_x0030_" validate="yes" isBookmarkSet="no" bookmark="no" Order="_x0033_" Lang=""/>
  <Shape xmlns="" ID="TOGEwqg68ZIWHKFWmEQj18Z7uV4=" pdftag="H2" isBookmarkSet="no" bookmark="yes" Order="_x0031_"/>
  <Shape xmlns="" ID="bXhrDFhMjo+W1Rz04/hibe0rE4I=" pdftag="P" isBookmarkSet="no" bookmark="no" Order="_x0032_"/>
  <Shape xmlns="" ID="azfpk+EJjkbpK5pQ+1wHnGXyNhY=" formula="no" pdftag="Figure" artifact="_x0030_" inline="no" validate="yes" isBookmarkSet="no" bookmark="no" Order="_x0033_" Lang=""/>
  <Shape xmlns="" ID="H+gnREes2ES5UuefThoy9Un5EJo=" pdftag="P" artifact="_x0030_" isBookmarkSet="yes" bookmark="no" Order="_x0031_"/>
  <Shape xmlns="" ID="clPJle7ziQKRMecJdeqHbYySojU=" pdftag="P" isBookmarkSet="no" bookmark="no" Order="_x0032_"/>
  <Shape xmlns="" ID="9D92EWgpdyztw2rRutfRwPhKvxI=" pdftag="P" artifact="_x0030_" isBookmarkSet="yes" bookmark="no" Order="_x0031_"/>
  <Shape xmlns="" ID="IJfsUXbV6Cjhp2N+YWt4N2LGcFg=" formula="no" pdftag="Figure" artifact="_x0030_" inline="no" validate="yes" isBookmarkSet="no" bookmark="no" Order="_x0033_" Lang=""/>
  <Shape xmlns="" ID="YuXEERiZt8WXut4KN5gXLFZQwzA=" pdftag="P" isBookmarkSet="no" bookmark="no" Order="_x0032_"/>
  <Shape xmlns="" ID="RMeZzLgPzpXTGD++rceT8lkQVYA=" pdftag="H2" isBookmarkSet="no" bookmark="yes" Order="_x0031_"/>
  <Shape xmlns="" ID="JYg19cE3FclmYQ+q8268GBkhAB0=" pdftag="P" artifact="_x0030_" isBookmarkSet="yes" bookmark="no" Order="_x0031_"/>
  <Shape xmlns="" ID="pOfDY/hEYu+3I+2UEJZKodhXoCY=" pdftag="P" isBookmarkSet="no" bookmark="no" Order="_x0032_"/>
  <Shape xmlns="" ID="gldPh4fb/Mc43oVkSyrreLZuxr4=" pdftag="P" isBookmarkSet="no" bookmark="no" Order="_x0033_"/>
  <Shape xmlns="" ID="5lIQyIsoUx6Sy4DqWFKgs13yXnw=" pdftag="P" isBookmarkSet="no" bookmark="no" Order="_x0032_"/>
  <Shape xmlns="" ID="yc/Gf/bpRBGY2MlxuaoTp4K/3ZY=" pdftag="P" isBookmarkSet="no" bookmark="no" Order="_x0033_"/>
  <Shape xmlns="" ID="7+NrEsUQElSK9oSyq7qLIERqZJc=" pdftag="P" isBookmarkSet="no" bookmark="no" Order="_x0033_"/>
  <Shape xmlns="" ID="ognCygcp2fJUBsy+2VhEiLQDcjE=" pdftag="P" artifact="_x0030_" isBookmarkSet="yes" bookmark="no" Order="_x0031_"/>
  <Shape xmlns="" ID="l27tvduMVTkUf1nJrQh6666Bl7w=" formula="no" pdftag="Figure" artifact="_x0030_" inline="no" validate="yes" isBookmarkSet="no" bookmark="no" Order="_x0033_" Lang=""/>
  <Shape xmlns="" ID="OlWsCF5TvqngQRNEyCs1Bp1hWuQ=" pdftag="P" isBookmarkSet="no" bookmark="no" Order="_x0032_"/>
  <Shape xmlns="" ID="q2KzxH1UOfl+f3bzMmZWep1mXQU=" pdftag="P" artifact="_x0030_" isBookmarkSet="yes" bookmark="no" Order="_x0031_"/>
  <Shape xmlns="" ID="pU6vVRdyPKZx6uvP212Ep8CXGsw=" formula="no" pdftag="Figure" artifact="_x0030_" inline="no" validate="yes" isBookmarkSet="no" bookmark="no" Order="_x0033_" Lang=""/>
  <Shape xmlns="" ID="Xzpqm6Kn6tRNh1rKY75vHct2Gos=" pdftag="H2" isBookmarkSet="no" bookmark="yes" Order="_x0031_"/>
  <Shape xmlns="" ID="AAlBN4PaokExzEixkJGWQcFGxqo=" pdftag="P" isBookmarkSet="no" bookmark="no" Order="_x0032_"/>
  <Shape xmlns="" ID="SC4AvBQT+7EJOYiprjOZ8k06PE0=" pdftag="P" isBookmarkSet="no" bookmark="no" Order="_x0032_"/>
  <Shape xmlns="" ID="u4+s+E1vCy9+wm14nZtwWCFHQss=" pdftag="P" isBookmarkSet="no" bookmark="no" Order="_x0033_"/>
  <Shape xmlns="" ID="7riWBrtQ14yBZeotyD8iJ9eIVDI=" formula="no" pdftag="Figure" artifact="_x0030_" inline="no" validate="yes" isBookmarkSet="no" bookmark="no" Order="_x0032_" Lang=""/>
  <Shape xmlns="" ID="VLLI8YfrZNwQ/aRa7S7ZA9Eu/Bw=" pdftag="H2" isBookmarkSet="no" bookmark="yes" Order="_x0031_"/>
  <Shape xmlns="" ID="A7mgqtfGk6Fb5kxN7sz5TKqWUm4=" pdftag="P" isBookmarkSet="no" bookmark="no" Order="_x0032_"/>
  <HyperLink xmlns="" ID="bXhrDFhMjo+W1Rz04/hibe0rE4I=1196816681408.605_215.52" plainAltText="VCA_x0020_requirements" language="" Lang=""/>
  <HyperLink xmlns="" ID="bXhrDFhMjo+W1Rz04/hibe0rE4I=1144247045501.6_237.12" plainAltText="VDC_x0020_Field_x0020_Guidebook" language="" Lang=""/>
  <HyperLink xmlns="" ID="bXhrDFhMjo+W1Rz04/hibe0rE4I=-1191346180128.6_258.72" plainAltText="VDC_x0020_Operations_x0020_Manual" language="" Lang=""/>
  <HyperLink xmlns="" ID="TZVtQECYrw8o4OQk13FzL55slV8=216794154320.075_117.6" plainAltText="VDC_x0020_Monthly_x0020_Spending_x0020_Plan_x0020_template" language="" Lang=""/>
  <HyperLink xmlns="" ID="3ofgqAEELvF96pW+drdUfsM7KSQ=1938479641236.575_165.6" plainAltText="Monthly_x0020_Service_x0020_Report" language="" Lang=""/>
  <HyperLink xmlns="" ID="u4+s+E1vCy9+wm14nZtwWCFHQss=1481720429388.8375_342.6" plainAltText="Veteran_x0020_Satisfaction_x0020_Form" language="" Lang=""/>
  <HyperLink xmlns="" ID="A7mgqtfGk6Fb5kxN7sz5TKqWUm4=-1731550767245.72_218.4" plainAltText="ACL_x0020_TA_x0020_Community_x0020_website" language="" Lang=""/>
  <HyperLink xmlns="" ID="A7mgqtfGk6Fb5kxN7sz5TKqWUm4=211253264679.2_242.4" plainAltText="veterandirected_x0040_acl.hhs.gov" language="" Lang=""/>
  <HyperLink xmlns="" ID="A7mgqtfGk6Fb5kxN7sz5TKqWUm4=-1857057556313.325_307.2" plainAltText="VDC_x0020_monthly_x0020_reporting_x0020_tool_x0020_" language="" Lang=""/>
  <HyperLink xmlns="" ID="A7mgqtfGk6Fb5kxN7sz5TKqWUm4=2112532646411_378" plainAltText="veterandirected_x0040_acl.hhs.gov" language="" Lang=""/>
  <SubText xmlns="" ID="RAZxx9aVor8II5rV2t9m9jg2Ng4=" ActualText=""/>
  <SubText xmlns="" ID="yugd1qhG+g+ApOkyTSDW4z97bx0=" ActualText=""/>
  <SubText xmlns="" ID="azfpk+EJjkbpK5pQ+1wHnGXyNhY=" ActualText=""/>
  <SubText xmlns="" ID="IJfsUXbV6Cjhp2N+YWt4N2LGcFg=" ActualText=""/>
  <SubText xmlns="" ID="l27tvduMVTkUf1nJrQh6666Bl7w=" ActualText=""/>
  <SubText xmlns="" ID="pU6vVRdyPKZx6uvP212Ep8CXGsw=" ActualText=""/>
  <SubText xmlns="" ID="7riWBrtQ14yBZeotyD8iJ9eIVDI=" ActualText=""/>
  <table xmlns="" ID="gldPh4fb/Mc43oVkSyrreLZuxr4=" type="_x0030_" HRows="_x0031_" HCols="_x0031_" Summary="" TableLinerizing="H" Header="no" Caption="no" Exclude="no" LinkedHeaders="" Scope=""/>
  <table xmlns="" ID="+OVv/qFSDLzSqbUPJi9v5a254GU=" Header="no" Caption="no" Exclude="no" LinkedHeaders="" Scope=""/>
  <table xmlns="" ID="dEFcXxoUqW1WykRCsIGjMhVco9Y=" Header="no" Caption="no" Exclude="no" LinkedHeaders="" Scope=""/>
  <table xmlns="" ID="CpQ65F0C5DM73fJfFaQNQjEKyOM=" Header="no" Caption="no" Exclude="no" LinkedHeaders="" Scope=""/>
  <table xmlns="" ID="KWrUQBMyWZdAaLuEFgfETKHMrtI=" Header="no" Caption="no" Exclude="no" LinkedHeaders="" Scope=""/>
  <table xmlns="" ID="aj+f+HErR17B4e9xlqeZq6s31PY=" Header="no" Caption="no" Exclude="no" LinkedHeaders="" Scope=""/>
  <Shape xmlns="" ID="s5AD9427UBWjog3M7BH54jPgL4I=" pdftag="H2" isBookmarkSet="no" bookmark="yes" Order="_x0031_"/>
  <Shape xmlns="" ID="HqJr5YyR/8ZRdeddkC4a09wL4YY=" pdftag="P" isBookmarkSet="no" bookmark="no" Order="_x0032_"/>
  <Shape xmlns="" ID="x257BlwnAAwzuRgD+5J1+LFCU50=" pdftag="H2" isBookmarkSet="no" bookmark="yes" Order="_x0031_"/>
  <Shape xmlns="" ID="R6XwApC/vtL6ag4hq9UFOHz5vOo=" pdftag="H2" isBookmarkSet="no" bookmark="yes" Order="_x0031_"/>
  <Shape xmlns="" ID="elL3ipYdhGOAo1dWzMQ2+BqT3os=" Order="_x0032_" formula="no" artifact="_x0031_" pdftag="_x005B_Artifact_x005D_" inline="no" isBookmarkSet="no" bookmark="no" validate="no" Lang=""/>
  <Shape xmlns="" ID="jbwNKsmVdNrLv/RSdt+74XmAiJc=" pdftag="P" isBookmarkSet="no" bookmark="no" Order="_x0032_"/>
  <Shape xmlns="" ID="3tXiFoin2bECRPryfNgB9mv3meY=" pdftag="H2" isBookmarkSet="no" bookmark="yes" Order="_x0031_"/>
  <Shape xmlns="" ID="JDZbNEWj4bV6qhx57PKME27ZInQ=" pdftag="P" isBookmarkSet="no" bookmark="no" Order="_x0032_"/>
  <Shape xmlns="" ID="ZYJ5iHmw+N0V9dvt+II+QVpRqto=" formula="no" artifact="_x0030_" pdftag="Figure" inline="no" isBookmarkSet="no" bookmark="no" Order="_x0033_" validate="no" Lang=""/>
  <Shape xmlns="" ID="ansrHC7iAey/PVDmDSo1rNFKN5U=" pdftag="H2" isBookmarkSet="no" bookmark="yes" Order="_x0031_"/>
  <Shape xmlns="" ID="WCfYI5ufkvPMYXqn+OhNW8pk3Hc=" pdftag="P" isBookmarkSet="no" bookmark="no" Order="_x0032_"/>
  <Shape xmlns="" ID="jJx00zyiYkgr97VPbomUi2Oe+oo=" pdftag="P" isBookmarkSet="no" bookmark="no" Order="_x0033_"/>
  <Shape xmlns="" ID="nzZP+Ix4pezHlIaq2SRfm1z3LRk=" pdftag="H2" isBookmarkSet="no" bookmark="yes" Order="_x0031_"/>
  <Shape xmlns="" ID="ZxI/nxUJi6w/7LM2eI4UpqTEflg=" pdftag="P" isBookmarkSet="no" bookmark="no" Order="_x0032_"/>
  <Shape xmlns="" ID="JBzoC8G9GQgYLTnA9PpdKItmb+0=" pdftag="H2" isBookmarkSet="no" bookmark="yes" Order="_x0031_"/>
  <Shape xmlns="" ID="IFwcvOSwORZNHjvymbtf66bK05o=" pdftag="P" isBookmarkSet="no" bookmark="no" Order="_x0032_"/>
  <Shape xmlns="" ID="075/EUyANykHModfIOF/PLYaEZs=" Order="_x0033_" formula="no" artifact="_x0031_" pdftag="_x005B_Artifact_x005D_" inline="no" isBookmarkSet="no" bookmark="no" validate="no" Lang=""/>
  <Shape xmlns="" ID="0+38FU2012+3N41KAIke7/zeMK8=" pdftag="H2" isBookmarkSet="no" bookmark="yes" Order="_x0031_"/>
  <Shape xmlns="" ID="gpu0hNHrxtEa0oiYIHbOywpu8Rs=" pdftag="P" isBookmarkSet="no" bookmark="no" Order="_x0032_"/>
  <Shape xmlns="" ID="ZfDPXVCzACyKtfROCHgpVKS0+e0=" Order="_x0033_" artifact="_x0031_" pdftag="_x005B_Artifact_x005D_" formula="no" inline="no" isBookmarkSet="no" bookmark="no" validate="no" Lang=""/>
  <Shape xmlns="" ID="Z/ZNbY/BS0KBHO1/JxxlXvK4A28=" pdftag="H2" isBookmarkSet="no" bookmark="yes" Order="_x0031_"/>
  <Shape xmlns="" ID="FgQCqb34L313AmM5K28tIeJUKAw=" pdftag="H2" isBookmarkSet="no" bookmark="yes" Order="_x0031_"/>
  <Shape xmlns="" ID="etNLhxce4pKZ8oaTgG/GtUps9tI=" pdftag="P" isBookmarkSet="no" bookmark="no" Order="_x0032_"/>
  <Shape xmlns="" ID="LO93PhgKG3Zg6zJucu95oMRFBeY=" Order="_x0033_" pdftag="_x005B_Artifact_x005D_" isBookmarkSet="no" bookmark="no"/>
  <Shape xmlns="" ID="8iRwIqSCRHxVJhD0blkzd7I1CeE=" pdftag="H2" isBookmarkSet="no" bookmark="yes" Order="_x0031_"/>
  <Shape xmlns="" ID="rk8c8SPlLxqi1ZPwzbQJ/uA26Dg=" pdftag="P" isBookmarkSet="no" bookmark="no" Order="_x0032_"/>
  <Shape xmlns="" ID="MyBfPAXf8sznFuIyI1+JD3pSyng=" Order="_x0034_" pdftag="P" isBookmarkSet="no" bookmark="no"/>
  <Shape xmlns="" ID="7Jm62s7WH4Y1MAqDzjz5ahZe53I=" Order="_x0035_" pdftag="_x005B_Artifact_x005D_" isBookmarkSet="no" bookmark="no"/>
  <Shape xmlns="" ID="3jrz8CJHkuH/JN0f43xvBT1+n+A=" pdftag="P" isBookmarkSet="no" bookmark="no" Order="_x0033_"/>
  <Shape xmlns="" ID="Tt5iqavvBM57p9hrRikUUM4kuxA=" pdftag="H2" isBookmarkSet="no" bookmark="yes" Order="_x0031_"/>
  <Shape xmlns="" ID="9EVHW9vjCcSBjfIEN5IKP3ulSBM=" pdftag="P" isBookmarkSet="no" bookmark="no" Order="_x0032_"/>
  <Shape xmlns="" ID="Rl+ovqZTYgQFBHNNnAndhdxjDXU=" Order="_x0033_" pdftag="_x005B_Artifact_x005D_" isBookmarkSet="no" bookmark="no"/>
  <Shape xmlns="" ID="ekvotqy21VznzqYY5YlwXBbEzNY=" pdftag="H2" isBookmarkSet="no" bookmark="yes" Order="_x0031_"/>
  <Shape xmlns="" ID="XXTWzh0WcI6FLZt9NgsNCVVEgPM=" pdftag="P" isBookmarkSet="no" bookmark="no" Order="_x0032_"/>
  <Shape xmlns="" ID="CGOiD/c77yCKuGwOPmagXOtX5Qg=" Order="_x0034_" pdftag="_x005B_Artifact_x005D_" isBookmarkSet="no" bookmark="no"/>
  <Shape xmlns="" ID="LS54IQ04jzDDKu35CnGAOl5oGWo=" pdftag="P" isBookmarkSet="no" bookmark="no" Order="_x0033_"/>
  <Shape xmlns="" ID="pQ/u4bS8lwbwxOyeKvSPGevCq6I=" pdftag="H2" isBookmarkSet="no" bookmark="yes" Order="_x0031_"/>
  <Shape xmlns="" ID="rdrUYO5tGPPRUu1ZN2Syt2RPqAo=" pdftag="P" isBookmarkSet="no" bookmark="no" Order="_x0032_"/>
  <Shape xmlns="" ID="meW/QP2x5a/9meXrgERpxO5wxjk=" Order="_x0033_" pdftag="P" isBookmarkSet="no" bookmark="no"/>
  <Shape xmlns="" ID="mvGoXcYlSKeK5IsDYnfFJWpAz4k=" Order="_x0034_" pdftag="_x005B_Artifact_x005D_" isBookmarkSet="no" bookmark="no"/>
  <Shape xmlns="" ID="5saDJCxzQPu20qoCceI6SMuMZf0=" pdftag="H2" isBookmarkSet="no" bookmark="yes" Order="_x0031_"/>
  <Shape xmlns="" ID="b3BEwHqPSg6Y3l1VH/At9YWLCAQ=" pdftag="H2" isBookmarkSet="no" bookmark="yes" Order="_x0031_"/>
  <Shape xmlns="" ID="k2M0OsEUB0eNF9LTCyaTu/5limg=" Order="_x0033_" pdftag="P" isBookmarkSet="no" bookmark="no"/>
  <Shape xmlns="" ID="C3lrnC1s+/52Pql2X6rgBzZq9Cs=" Order="_x0034_" pdftag="_x005B_Artifact_x005D_" isBookmarkSet="no" bookmark="no"/>
  <Shape xmlns="" ID="uDs5A5U4CjUu0eHgio4Ur57cHg4=" pdftag="P" isBookmarkSet="no" bookmark="no" Order="_x0032_"/>
  <Shape xmlns="" ID="afc/NYwcDRsMcUjJapnharnpdvY=" pdftag="H2" isBookmarkSet="no" bookmark="yes" Order="_x0031_"/>
  <Shape xmlns="" ID="5sG14lK6Tx0+ns13kel67QmE5vc=" Order="_x0033_" pdftag="P" isBookmarkSet="no" bookmark="no"/>
  <Shape xmlns="" ID="M3jJUqq0gAsbX/PIQOsvaV8c9p4=" Order="_x0034_" pdftag="_x005B_Artifact_x005D_" isBookmarkSet="no" bookmark="no"/>
  <Shape xmlns="" ID="BHm8/RwQ2yNR9ENDySbRt4sYFNQ=" formula="no" artifact="_x0030_" pdftag="Figure" inline="no" isBookmarkSet="no" bookmark="no" Order="_x0032_" validate="no" Lang=""/>
  <Shape xmlns="" ID="3DFfiUC+3qoIKurGjXNp4D7egQ4=" pdftag="H2" isBookmarkSet="no" bookmark="yes" Order="_x0031_"/>
  <Shape xmlns="" ID="rWiT+tHGI8O53M3yChRXkG9f0EA=" Order="_x0033_" pdftag="P" isBookmarkSet="no" bookmark="no"/>
  <Shape xmlns="" ID="CEYXaODAC8qB8UsiajVO+XCi9fo=" Order="_x0034_" pdftag="_x005B_Artifact_x005D_" isBookmarkSet="no" bookmark="no"/>
  <Shape xmlns="" ID="CYKi5xK+I/L0lj4j+FXv/yuJt9g=" formula="no" pdftag="Figure" artifact="_x0030_" inline="no" isBookmarkSet="no" bookmark="no" Order="_x0032_" validate="no" Lang=""/>
  <Shape xmlns="" ID="oX59UCSyLflg+eyMy7U4QXvO+YM=" Order="_x0032_" formula="no" artifact="_x0031_" pdftag="_x005B_Artifact_x005D_" inline="no" isBookmarkSet="no" bookmark="no" validate="no" Lang=""/>
  <Shape xmlns="" ID="8XU39OXO0B9V35s/+ZZcBCOgQSQ=" pdftag="H2" isBookmarkSet="no" bookmark="yes" Order="_x0031_"/>
  <Shape xmlns="" ID="twMiRenGUkPa2VY7D+38JzGVmqU=" pdftag="P" isBookmarkSet="no" bookmark="no" Order="_x0032_"/>
  <HyperLink xmlns="" ID="JDZbNEWj4bV6qhx57PKME27ZInQ=119681668193.6_235.92" plainAltText="VCA_x0020_requirements" language="" Lang=""/>
  <HyperLink xmlns="" ID="JDZbNEWj4bV6qhx57PKME27ZInQ=1144247045210.6_257.52" plainAltText="VDC_x0020_Field_x0020_Guidebook" language="" Lang=""/>
  <HyperLink xmlns="" ID="JDZbNEWj4bV6qhx57PKME27ZInQ=-1191346180424.6_257.52" plainAltText="VDC_x0020_Operations_x0020_Manual" language="" Lang=""/>
  <HyperLink xmlns="" ID="WCfYI5ufkvPMYXqn+OhNW8pk3Hc=117700882643.2_139.2" plainAltText="Community_x0020_Care_x0020_Provider_x0020_Disputes_x0020_and_x0020_Appeals_x0020_" language="" Lang=""/>
  <HyperLink xmlns="" ID="ZxI/nxUJi6w/7LM2eI4UpqTEflg=45921269365.07_425.5236" plainAltText="New_x0020_FMS_x0020_Policy_x0020_Requ" language="" Lang=""/>
  <HyperLink xmlns="" ID="ZxI/nxUJi6w/7LM2eI4UpqTEflg=-2029147107229.82_425.5236" plainAltText="irement_x0020_" language=""/>
  <HyperLink xmlns="" ID="ZxI/nxUJi6w/7LM2eI4UpqTEflg=-866875220527.955_425.5236" plainAltText="VDC_x0020_Resources_x0020_" language="" Lang=""/>
  <HyperLink xmlns="" ID="gpu0hNHrxtEa0oiYIHbOywpu8Rs=-866875220283.545_391.44" plainAltText="VDC_x0020_Resources_x0020_" language="" Lang=""/>
  <HyperLink xmlns="" ID="uDs5A5U4CjUu0eHgio4Ur57cHg4=2112532646372.7_376.8" plainAltText="veterandirected_x0040_acl.hhs.gov" language="" Lang=""/>
  <HyperLink xmlns="" ID="twMiRenGUkPa2VY7D+38JzGVmqU=-1731550767245.72_218.4" plainAltText="ACL_x0020_TA_x0020_Community_x0020_website" language="" Lang=""/>
  <HyperLink xmlns="" ID="twMiRenGUkPa2VY7D+38JzGVmqU=211253264679.2_242.4" plainAltText="veterandirected_x0040_acl.hhs.gov" language="" Lang=""/>
  <HyperLink xmlns="" ID="twMiRenGUkPa2VY7D+38JzGVmqU=-1857057556313.325_307.2" plainAltText="VDC_x0020_monthly_x0020_reporting_x0020_tool_x0020_" language="" Lang=""/>
  <HyperLink xmlns="" ID="twMiRenGUkPa2VY7D+38JzGVmqU=2112532646411_378" plainAltText="veterandirected_x0040_acl.hhs.gov" language="" Lang=""/>
  <SubText xmlns="" ID="elL3ipYdhGOAo1dWzMQ2+BqT3os=" ActualText=""/>
  <SubText xmlns="" ID="ZYJ5iHmw+N0V9dvt+II+QVpRqto=" ActualText=""/>
  <SubText xmlns="" ID="075/EUyANykHModfIOF/PLYaEZs=" ActualText=""/>
  <SubText xmlns="" ID="BHm8/RwQ2yNR9ENDySbRt4sYFNQ=" ActualText=""/>
  <SubText xmlns="" ID="CYKi5xK+I/L0lj4j+FXv/yuJt9g=" ActualText=""/>
  <SubText xmlns="" ID="oX59UCSyLflg+eyMy7U4QXvO+YM=" ActualText=""/>
  <table xmlns="" ID="jJx00zyiYkgr97VPbomUi2Oe+oo=" type="_x0031_" HRows="_x0031_" HCols="_x0030_" Summary="Table_x0020_listing_x0020_the_x0020_VISNs_x0020_for_x0020_VISNs_x0020_1_x0020_through_x0020_8_x002C__x0020_nine_x0020_through_x0020_sixteen_x002C__x0020_and_x0020_seventeen_x0020_through_x0020_thirty_x0020_three." TableLinerizing="H" Header="yes" Scope="Column" Caption="no" Exclude="no" SpeakText="no" LinkedHeaders=""/>
  <table xmlns="" ID="e1hbHDC73PeyPVeoZ6vm6pVVYiI=" Header="yes" Scope="Column" Caption="no" Exclude="no" LinkedHeaders=""/>
  <table xmlns="" ID="Fq0xQbLB82QEmxzxqzCIHUXt5xw=" Header="yes" Scope="Column" Caption="no" Exclude="no" LinkedHeaders=""/>
  <table xmlns="" ID="Vx+drmfLSrwLkEQRt8xVkUJs5nE=" Header="no" Caption="no" Exclude="no" Scope="" LinkedHeaders="_x0031__1_jJx00zyiYkgr97VPbomUi2Oe_x002B_oo_x003D_"/>
  <table xmlns="" ID="E/xQAKHgd/egQi1/5J+GxjgP3oM=" Header="no" Caption="no" Exclude="no" Scope="" LinkedHeaders="_x0031__2_jJx00zyiYkgr97VPbomUi2Oe_x002B_oo_x003D_"/>
  <table xmlns="" ID="4cik2eeILNUkUAPCS7I74pmtcQQ=" Header="no" Caption="no" Exclude="no" Scope="" LinkedHeaders="_x0031__3_jJx00zyiYkgr97VPbomUi2Oe_x002B_oo_x003D_"/>
  <table xmlns="" ID="CpY0g8eMMHPBgKLw/pkY7l/eml4=" Header="no" Caption="no" Exclude="no" Scope="" LinkedHeaders="_x0031__1_jJx00zyiYkgr97VPbomUi2Oe_x002B_oo_x003D_"/>
  <table xmlns="" ID="l2d+9HFY7wxejbL7Ba9MhsgaiB4=" Header="no" Caption="no" Exclude="no" Scope="" LinkedHeaders="_x0031__2_jJx00zyiYkgr97VPbomUi2Oe_x002B_oo_x003D_"/>
  <table xmlns="" ID="M0N2xWRVaOC83CtsfUfAY2XKHkw=" Header="no" Caption="no" Exclude="no" Scope="" LinkedHeaders="_x0031__3_jJx00zyiYkgr97VPbomUi2Oe_x002B_oo_x003D_"/>
  <table xmlns="" ID="3jrz8CJHkuH/JN0f43xvBT1+n+A=" type="_x0031_" HRows="_x0031_" HCols="_x0030_" Summary="VDC_x0020_Service_x0020_categories_x002C__x0020_the_x0020_occupation_x0020_category_x0020_for_x0020_each_x0020_service_x0020_category_x002C__x0020_and_x0020_the_x0020_SOC_x0020_codes_x0020_for_x0020_each_x0020_occupation_x0020_category." TableLinerizing="H" Header="yes" Scope="Column" Caption="no" Exclude="no" SpeakText="no" LinkedHeaders=""/>
  <table xmlns="" ID="seJbgYey10h1M97+W+e1/ZR+cr8=" Header="yes" Scope="Column" Caption="no" Exclude="no" LinkedHeaders=""/>
  <table xmlns="" ID="8NjAtP1weRNK9bb9dj5NBvCVKTQ=" Header="yes" Scope="Column" Caption="no" Exclude="no" LinkedHeaders=""/>
  <table xmlns="" ID="n+mivD6rM5u2KGZSgqgHjAEapj0=" Header="no" Caption="no" Exclude="no" Scope="" LinkedHeaders="_x0031__1_3jrz8CJHkuH_x002F_JN0f43xvBT1_x002B_n_x002B_A_x003D_"/>
  <table xmlns="" ID="oB5k2yiob7KT6FHSynLe6J+VVaQ=" Header="no" Caption="no" Exclude="no" Scope="" LinkedHeaders="_x0031__2_3jrz8CJHkuH_x002F_JN0f43xvBT1_x002B_n_x002B_A_x003D_"/>
  <table xmlns="" ID="+QekNw0EwUhEphEFhijWSpNpy10=" Header="no" Caption="no" Exclude="no" Scope="" LinkedHeaders="_x0031__3_3jrz8CJHkuH_x002F_JN0f43xvBT1_x002B_n_x002B_A_x003D_"/>
  <table xmlns="" ID="N7k3uYgoANTi2/4RE34QPMph5Rk=" Header="no" Caption="no" Exclude="no" Scope="" LinkedHeaders="_x0031__2_3jrz8CJHkuH_x002F_JN0f43xvBT1_x002B_n_x002B_A_x003D_"/>
  <table xmlns="" ID="L1ZMe36CVy5xFXSUVWNMO2Zcm8o=" Header="no" Caption="no" Exclude="no" Scope="" LinkedHeaders="_x0031__3_3jrz8CJHkuH_x002F_JN0f43xvBT1_x002B_n_x002B_A_x003D_"/>
  <table xmlns="" ID="ULN/xld28B2EB0uiwZxk+FDKmmg=" Header="no" Caption="no" Exclude="no" Scope="" LinkedHeaders="_x0031__2_3jrz8CJHkuH_x002F_JN0f43xvBT1_x002B_n_x002B_A_x003D_"/>
  <table xmlns="" ID="tFpnvwg+3i/oxD/AuMHIlrutihI=" Header="no" Caption="no" Exclude="no" Scope="" LinkedHeaders="_x0031__3_3jrz8CJHkuH_x002F_JN0f43xvBT1_x002B_n_x002B_A_x003D_"/>
  <table xmlns="" ID="1D9dupDdbGHONojenVzw5iPYhAs=" Header="no" Caption="no" Exclude="no" Scope="" LinkedHeaders="_x0031__1_3jrz8CJHkuH_x002F_JN0f43xvBT1_x002B_n_x002B_A_x003D_"/>
  <table xmlns="" ID="KvNgiGi+dDcHjdHGxqtl1JGlgIg=" Header="no" Caption="no" Exclude="no" Scope="" LinkedHeaders="_x0031__2_3jrz8CJHkuH_x002F_JN0f43xvBT1_x002B_n_x002B_A_x003D_"/>
  <table xmlns="" ID="1txn1QRGKI1zAqgVX9NEIJeDj2Y=" Header="no" Caption="no" Exclude="no" Scope="" LinkedHeaders="_x0031__3_3jrz8CJHkuH_x002F_JN0f43xvBT1_x002B_n_x002B_A_x003D_"/>
  <table xmlns="" ID="ruzyCmv1PwqSTSklLCn5VvZw8d8=" Header="no" Caption="no" Exclude="no" Scope="" LinkedHeaders="_x0031__1_3jrz8CJHkuH_x002F_JN0f43xvBT1_x002B_n_x002B_A_x003D_"/>
  <table xmlns="" ID="exZBDYFqzDlTpLizE7lTZk72NLU=" Header="no" Caption="no" Exclude="no" Scope="" LinkedHeaders="_x0031__2_3jrz8CJHkuH_x002F_JN0f43xvBT1_x002B_n_x002B_A_x003D_"/>
  <table xmlns="" ID="VDM79pYUSmMqCmZp8/SkSGEZWxo=" Header="no" Caption="no" Exclude="no" Scope="" LinkedHeaders="_x0031__3_3jrz8CJHkuH_x002F_JN0f43xvBT1_x002B_n_x002B_A_x003D_"/>
  <table xmlns="" ID="yHy+91fqjk0rIaOdUurer+IftSE=" Header="no" Caption="no" Exclude="no" Scope="" LinkedHeaders="_x0031__2_3jrz8CJHkuH_x002F_JN0f43xvBT1_x002B_n_x002B_A_x003D_"/>
  <table xmlns="" ID="JxCJwxPlQPlZptJEoDM3T5JK/RM=" Header="no" Caption="no" Exclude="no" Scope="" LinkedHeaders="_x0031__3_3jrz8CJHkuH_x002F_JN0f43xvBT1_x002B_n_x002B_A_x003D_"/>
  <table xmlns="" ID="LS54IQ04jzDDKu35CnGAOl5oGWo=" type="_x0031_" HRows="_x0031_" HCols="_x0030_" Summary="National_x0020_hourly_x0020_wage_x0020_estimates_x0020_for_x0020_2024_x0020_divided_x0020_by_x0020_VDC_x0020_service_x0020_type._x0020_Each_x0020_VDC_x0020_service_x0020_type_x0020_includes_x0020_a_x0020_wage_x0020_estimate_x0020_range_x0020_from_x0020_bottom_x0020_range_x0020_to_x0020_top_x0020_range." TableLinerizing="H" Header="yes" Scope="Column" Caption="no" Exclude="no" SpeakText="no" LinkedHeaders=""/>
  <table xmlns="" ID="/q7UsR84dZgO70IzPmLHThYaiYM=" Header="no" Caption="no" Exclude="no" Scope="" LinkedHeaders="_x0031__1_LS54IQ04jzDDKu35CnGAOl5oGWo_x003D_"/>
  <table xmlns="" ID="NqAgNKUXCvefnFQBtYMXPtmtvAA=" Header="no" Caption="no" Exclude="no" Scope="" LinkedHeaders="_x0031__1_LS54IQ04jzDDKu35CnGAOl5oGWo_x003D__x002C_1_1_LS54IQ04jzDDKu35CnGAOl5oGWo_x003D_"/>
  <table xmlns="" ID="Mc5NJ7qS/T9kIEIHbC1jXhcJVdk=" Header="no" Caption="no" Exclude="no" Scope="" LinkedHeaders="_x0031__1_LS54IQ04jzDDKu35CnGAOl5oGWo_x003D_"/>
  <table xmlns="" ID="31RyMXkRUYv69TgA0jp5ZuVU74w=" Header="no" Caption="no" Exclude="no" Scope="" LinkedHeaders="_x0031__1_LS54IQ04jzDDKu35CnGAOl5oGWo_x003D_"/>
  <table xmlns="" ID="8Y4HfjhRIjip1+fuc/LGHucNPgc=" Header="no" Caption="no" Exclude="no" Scope="" LinkedHeaders="_x0031__1_LS54IQ04jzDDKu35CnGAOl5oGWo_x003D_"/>
  <table xmlns="" ID="P7rSr7xOW4KRN5U2xsoEbUwIi/o=" Header="no" Caption="no" Exclude="no" Scope="" LinkedHeaders="_x0031__1_LS54IQ04jzDDKu35CnGAOl5oGWo_x003D_"/>
  <table xmlns="" ID="stTMJAToIK6msB4U2JHQ6ceDFJM=" Header="no" Caption="no" Exclude="no" Scope="" LinkedHeaders="_x0031__1_LS54IQ04jzDDKu35CnGAOl5oGWo_x003D_"/>
  <table xmlns="" ID="vhg7F9lkUbVsys94NV2Z1ntq1ww=" Header="no" Caption="no" Exclude="no" Scope="" LinkedHeaders="_x0031__1_LS54IQ04jzDDKu35CnGAOl5oGWo_x003D_"/>
  <table xmlns="" ID="1FbTT9rCsqvqCPYsTYjKXz7dMaQ=" Header="no" Caption="no" Exclude="no" Scope="" LinkedHeaders="_x0031__1_LS54IQ04jzDDKu35CnGAOl5oGWo_x003D_"/>
  <table xmlns="" ID="11c5gcM1uUXEK37BcjrryrKUbU8=" Header="no" Caption="no" Exclude="no" Scope="" LinkedHeaders="_x0031__1_LS54IQ04jzDDKu35CnGAOl5oGWo_x003D_"/>
  <table xmlns="" ID="McJHwOQBWsHie9sevwCiY9NAeB0=" Header="no" Caption="no" Exclude="no" Scope="" LinkedHeaders="_x0031__1_LS54IQ04jzDDKu35CnGAOl5oGWo_x003D_"/>
  <table xmlns="" ID="62GBScpYEbR4XJ+BImtouiOPls0=" Header="no" Caption="no" Exclude="no" Scope="" LinkedHeaders="_x0031__1_LS54IQ04jzDDKu35CnGAOl5oGWo_x003D_"/>
  <table xmlns="" ID="dfch1K2vzNJmVT7FdgBQzIYQ0ao=" Header="no" Caption="no" Exclude="no" Scope="" LinkedHeaders="_x0031__1_LS54IQ04jzDDKu35CnGAOl5oGWo_x003D_"/>
  <table xmlns="" ID="h0JwgNW8ypbAxJ3bAml2Tpfhhgo=" Header="no" Caption="no" Exclude="no" Scope="" LinkedHeaders="_x0031__1_LS54IQ04jzDDKu35CnGAOl5oGWo_x003D_"/>
  <Shape xmlns="" ID="ZvVngVZA6FwsjKi0YG/5VySRf3I=" pdftag="H2" isBookmarkSet="no" bookmark="yes" Order="_x0031_"/>
  <Shape xmlns="" ID="GCgokTugn8jnmqta16C0S9D0KPY=" pdftag="P" isBookmarkSet="no" bookmark="no" Order="_x0032_"/>
  <Shape xmlns="" ID="BsfLTkAvdeCBn+xeJDL+DnR6oAQ=" pdftag="H2" isBookmarkSet="no" bookmark="yes" Order="_x0031_"/>
  <Shape xmlns="" ID="fnfdKwFC3bP5R64/7/P9d1Ct1kI=" pdftag="P" isBookmarkSet="no" bookmark="no" Order="_x0032_"/>
  <Shape xmlns="" ID="YIA/LItKXd+/Qf/gjWd4YTeR94Y=" pdftag="H2" isBookmarkSet="no" bookmark="yes" Order="_x0032_"/>
  <Shape xmlns="" ID="5MHQRItnCSchuhRHdD4OHco9RmE=" pdftag="H2" isBookmarkSet="no" bookmark="yes" Order="_x0031_"/>
  <Shape xmlns="" ID="suMNjfJR2pqnOPlbpm7lRAW/NP0=" pdftag="P" isBookmarkSet="no" bookmark="no" Order="_x0033_"/>
  <Shape xmlns="" ID="lqEuKLTG7JwkQndYX/EywWJr40M=" formula="no" pdftag="Figure" inline="no" artifact="_x0030_" isBookmarkSet="no" bookmark="no" Lang="" Order="_x0032_" validate="no"/>
  <Shape xmlns="" ID="xWJoceA7fxcrNH/qN4oO4veEcmw=" pdftag="P" isBookmarkSet="no" bookmark="no" Order="_x0032_"/>
  <Shape xmlns="" ID="/cP5WPmyMdZ7Mlg9ki/lAWkGkOs=" Order="_x0033_" formula="no" inline="no" isBookmarkSet="no" bookmark="no" Lang="" artifact="_x0031_" pdftag="_x005B_Artifact_x005D_" validate="no"/>
  <Shape xmlns="" ID="LqIOcOyARULsfCrLFoVSmcHswIQ=" pdftag="P" isBookmarkSet="no" bookmark="no" Order="_x0032_"/>
  <Shape xmlns="" ID="Xpp8g8jCOWfzsJIIMQCxOkgsqG4=" Order="_x0033_" artifact="_x0031_" formula="no" inline="no" isBookmarkSet="no" bookmark="no" Lang="" pdftag="_x005B_Artifact_x005D_" validate="no"/>
  <Shape xmlns="" ID="QLxvxNaKJNjLLdTlLNHYox4Ko08=" pdftag="P" isBookmarkSet="no" bookmark="no" Order="_x0032_"/>
  <Shape xmlns="" ID="CrzCtV5gKQmeacT0VGFlykg6cIA=" Order="_x0033_" artifact="_x0031_" formula="no" inline="no" isBookmarkSet="no" bookmark="no" Lang="" pdftag="_x005B_Artifact_x005D_" validate="no"/>
  <Shape xmlns="" ID="gx8F8l9WUD8vka63TCVIq5NRPnU=" pdftag="H2" isBookmarkSet="no" bookmark="yes" Order="_x0031_"/>
  <Shape xmlns="" ID="O3z1v81dBPJ6G/Xjqx6kPKJPsak=" pdftag="P" isBookmarkSet="no" bookmark="no" Order="_x0032_"/>
  <Shape xmlns="" ID="tAinx/SDsu7xA/VFB6WpFfF8coY=" Order="_x0032_" artifact="_x0031_" formula="no" inline="no" isBookmarkSet="no" bookmark="no" Lang="" pdftag="_x005B_Artifact_x005D_" validate="no"/>
  <Shape xmlns="" ID="CHLO5tlxB9o3W4p82ibIXSLUg1Y=" pdftag="P" isBookmarkSet="no" bookmark="no" Order="_x0032_"/>
  <Shape xmlns="" ID="ksypfoarb+k8xDK5PeQcSgW2O+U=" Order="_x0033_" artifact="_x0031_" formula="no" inline="no" isBookmarkSet="no" pdftag="_x005B_Artifact_x005D_" validate="no"/>
  <Shape xmlns="" ID="3cWwEjJqJsO1JfP+2KxfHZzKdJc=" pdftag="H2" isBookmarkSet="no" bookmark="yes" Order="_x0031_"/>
  <Shape xmlns="" ID="gm/1+qzbcCm3tKli5NaRGoZ/NMQ=" pdftag="P" isBookmarkSet="no" bookmark="no" Order="_x0032_"/>
  <Shape xmlns="" ID="rCS0AB1Z8EuYtFgzVxhuQahCg8c=" formula="no" inline="no" pdftag="Figure" artifact="_x0030_" isBookmarkSet="no" bookmark="no" Lang="" Order="_x0033_" validate="no"/>
  <Shape xmlns="" ID="5A8yNImhmW3WwEH0E/lr8289lFc=" pdftag="P" isBookmarkSet="no" bookmark="no" Order="_x0032_"/>
  <Shape xmlns="" ID="mINOx9irGkwcR0zcQdkmcY9Qyz4=" pdftag="H2" isBookmarkSet="no" bookmark="yes" Order="_x0031_"/>
  <Shape xmlns="" ID="penQmWPQ/yA00L0qu5D3sn8rwB4=" pdftag="P" isBookmarkSet="no" bookmark="no" Order="_x0032_"/>
  <Shape xmlns="" ID="ETpECKmC3x5RC6WbnEe/6nxsqF0=" formula="no" inline="no" isBookmarkSet="no" pdftag="Figure" artifact="_x0030_" bookmark="no" Lang="" Order="_x0032_" validate="no"/>
  <Shape xmlns="" ID="wR4Kq9tMQJpncyHhBNiU34AKpVI=" pdftag="P" isBookmarkSet="no" bookmark="no" Order="_x0032_"/>
  <HyperLink xmlns="" ID="LqIOcOyARULsfCrLFoVSmcHswIQ=2047685664301.545_447.3599" plainAltText="VDC_x0020_Resources"/>
  <HyperLink xmlns="" ID="wR4Kq9tMQJpncyHhBNiU34AKpVI=-953863249236.72_264.6" plainAltText="ACL_x0020_TA_x0020_Community_x0020_website" language="" Lang=""/>
  <HyperLink xmlns="" ID="wR4Kq9tMQJpncyHhBNiU34AKpVI=111712443270.2_288.6" plainAltText="veterandirected_x0040_acl.hhs.gov" language="" Lang=""/>
  <HyperLink xmlns="" ID="wR4Kq9tMQJpncyHhBNiU34AKpVI=937670400304.325_360.6" plainAltText="VDC_x0020_monthly_x0020_reporting_x0020_tool_x0020_" language="" Lang=""/>
  <HyperLink xmlns="" ID="wR4Kq9tMQJpncyHhBNiU34AKpVI=1117124432300.11_432.6" plainAltText="veterandirected_x0040_acl.hhs.gov" language="" Lang=""/>
  <SubText xmlns="" ID="lqEuKLTG7JwkQndYX/EywWJr40M=" ActualText=""/>
  <SubText xmlns="" ID="/cP5WPmyMdZ7Mlg9ki/lAWkGkOs=" ActualText=""/>
  <SubText xmlns="" ID="rCS0AB1Z8EuYtFgzVxhuQahCg8c=" ActualText=""/>
  <SubText xmlns="" ID="ETpECKmC3x5RC6WbnEe/6nxsqF0=" ActualText=""/>
  <Shape xmlns="" ID="McH98xbwdKqZOe/8tIi5WzdBffo=" isBookmarkSet="no" bookmark="no" artifact="_x0031_" formula="no" Lang="" Order="_x002D_1" pdftag="_x005B_Artifact_x005D_" inline="no" validate="no"/>
  <HyperLink xmlns="" ID="LqIOcOyARULsfCrLFoVSmcHswIQ=2047685664225.545_426.8399" plainAltText="VDC_x0020_Resources" language="" Lang=""/>
  <Shape xmlns="" ID="u60fkL8VQsFPPgeAnXd+CGZpOA4=" pdftag="" bookmark="no" Order="_x002D_1"/>
  <Shape xmlns="" ID="t06hqr9zMnlclw6Jpr/zH4sFpyM=" pdftag="" bookmark="no" Order="_x002D_1"/>
</PAW>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9974BA-2186-4D03-9891-6FDF55923D03}">
  <ds:schemaRefs>
    <ds:schemaRef ds:uri="http://purl.org/dc/elements/1.1/"/>
    <ds:schemaRef ds:uri="http://schemas.microsoft.com/office/2006/metadata/properties"/>
    <ds:schemaRef ds:uri="2c6b83c9-dbb3-4355-b6f8-03a59a44af03"/>
    <ds:schemaRef ds:uri="http://purl.org/dc/terms/"/>
    <ds:schemaRef ds:uri="http://schemas.microsoft.com/office/2006/documentManagement/types"/>
    <ds:schemaRef ds:uri="http://schemas.microsoft.com/office/infopath/2007/PartnerControls"/>
    <ds:schemaRef ds:uri="http://purl.org/dc/dcmitype/"/>
    <ds:schemaRef ds:uri="418d3868-efa3-4f64-a28a-56bad9217e7a"/>
    <ds:schemaRef ds:uri="http://schemas.openxmlformats.org/package/2006/metadata/core-properties"/>
    <ds:schemaRef ds:uri="12427596-4ea5-4c66-ae35-c77a1b89deab"/>
    <ds:schemaRef ds:uri="5a9bd1c2-a2b9-4ba3-8b00-fe8ab2a29afe"/>
    <ds:schemaRef ds:uri="http://www.w3.org/XML/1998/namespace"/>
  </ds:schemaRefs>
</ds:datastoreItem>
</file>

<file path=customXml/itemProps2.xml><?xml version="1.0" encoding="utf-8"?>
<ds:datastoreItem xmlns:ds="http://schemas.openxmlformats.org/officeDocument/2006/customXml" ds:itemID="{55EF692F-41A6-410D-A035-A9B87527EC71}">
  <ds:schemaRefs>
    <ds:schemaRef ds:uri="12427596-4ea5-4c66-ae35-c77a1b89deab"/>
    <ds:schemaRef ds:uri="2c6b83c9-dbb3-4355-b6f8-03a59a44af03"/>
    <ds:schemaRef ds:uri="418d3868-efa3-4f64-a28a-56bad9217e7a"/>
    <ds:schemaRef ds:uri="5a9bd1c2-a2b9-4ba3-8b00-fe8ab2a29a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44EFFF3-9EBF-45ED-B2E2-C7CC2B69730A}">
  <ds:schemaRefs>
    <ds:schemaRef ds:uri=""/>
    <ds:schemaRef ds:uri="http://www.net-centric.com/PAWPP"/>
  </ds:schemaRefs>
</ds:datastoreItem>
</file>

<file path=customXml/itemProps4.xml><?xml version="1.0" encoding="utf-8"?>
<ds:datastoreItem xmlns:ds="http://schemas.openxmlformats.org/officeDocument/2006/customXml" ds:itemID="{E08290FE-D2EC-44D0-9E8C-5EC38A12D03F}">
  <ds:schemaRefs>
    <ds:schemaRef ds:uri="http://schemas.microsoft.com/sharepoint/v3/contenttype/forms"/>
  </ds:schemaRefs>
</ds:datastoreItem>
</file>

<file path=docMetadata/LabelInfo.xml><?xml version="1.0" encoding="utf-8"?>
<clbl:labelList xmlns:clbl="http://schemas.microsoft.com/office/2020/mipLabelMetadata">
  <clbl:label id="{d58addea-5053-4a80-8499-ba4d944910df}" enabled="0" method="" siteId="{d58addea-5053-4a80-8499-ba4d944910df}" removed="1"/>
</clbl:labelList>
</file>

<file path=docProps/app.xml><?xml version="1.0" encoding="utf-8"?>
<Properties xmlns="http://schemas.openxmlformats.org/officeDocument/2006/extended-properties" xmlns:vt="http://schemas.openxmlformats.org/officeDocument/2006/docPropsVTypes">
  <Template>100-8881_Lewin_PPT_template_5-20-13</Template>
  <TotalTime>0</TotalTime>
  <Words>1040</Words>
  <Application>Microsoft Office PowerPoint</Application>
  <PresentationFormat>On-screen Show (4:3)</PresentationFormat>
  <Paragraphs>115</Paragraphs>
  <Slides>16</Slides>
  <Notes>16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16</vt:i4>
      </vt:variant>
    </vt:vector>
  </HeadingPairs>
  <TitlesOfParts>
    <vt:vector size="27" baseType="lpstr">
      <vt:lpstr>Arial</vt:lpstr>
      <vt:lpstr>Arial Black</vt:lpstr>
      <vt:lpstr>Arial Bold</vt:lpstr>
      <vt:lpstr>Calibri</vt:lpstr>
      <vt:lpstr>Georgia</vt:lpstr>
      <vt:lpstr>Myriad Pro</vt:lpstr>
      <vt:lpstr>Times New Roman</vt:lpstr>
      <vt:lpstr>Wingdings</vt:lpstr>
      <vt:lpstr>Wingdings 2</vt:lpstr>
      <vt:lpstr>100-8881_Lewin_PPT_template_5-20-13</vt:lpstr>
      <vt:lpstr>VA_Template PowerPoint</vt:lpstr>
      <vt:lpstr>October Veteran Directed Care Educational Webinar*</vt:lpstr>
      <vt:lpstr>Agenda</vt:lpstr>
      <vt:lpstr>Zoom Poll</vt:lpstr>
      <vt:lpstr>Victoria Wright,  Program Officer, Center for Innovation and Partnership</vt:lpstr>
      <vt:lpstr>Veterans Health Administration (VHA) Updates</vt:lpstr>
      <vt:lpstr>Resource Updates Hayley Mahony Senior Consultant, The Lewin Group</vt:lpstr>
      <vt:lpstr>Revised Fiscal Year (FY) 2027 VDC Budget Calculator</vt:lpstr>
      <vt:lpstr>Resource Updates</vt:lpstr>
      <vt:lpstr>Operations Guide</vt:lpstr>
      <vt:lpstr>Operations Guide</vt:lpstr>
      <vt:lpstr>Billing and Medical Claims Guide</vt:lpstr>
      <vt:lpstr>Zoom Poll</vt:lpstr>
      <vt:lpstr>VDC Provider Spotlight –  Center for People with Disabilities (CPWD) Annual Satisfaction Survey</vt:lpstr>
      <vt:lpstr>Zoom Poll</vt:lpstr>
      <vt:lpstr>Questions? Comments?</vt:lpstr>
      <vt:lpstr>Closing</vt:lpstr>
    </vt:vector>
  </TitlesOfParts>
  <Company>The Lewin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October Veteran Directed Care Educational Webinar</dc:title>
  <dc:subject>October Educational Webinar</dc:subject>
  <dc:creator>Administration for Community Living (ACL), The Lewin Group</dc:creator>
  <cp:keywords>October Veteran Directed Care Educational Webinar; Veterans Affairs Medical Centers (VAMCs), Veteran Directed Care (VDC); Administration for Community Living (ACL), Veterans Health Administration (VHA); educational webinar; Provider Spotlight – Center for People with Disabilities (CPWD); October 2026</cp:keywords>
  <cp:lastModifiedBy>Zontine, Catherine G</cp:lastModifiedBy>
  <cp:revision>2</cp:revision>
  <cp:lastPrinted>2016-11-10T15:10:27Z</cp:lastPrinted>
  <dcterms:created xsi:type="dcterms:W3CDTF">2013-10-07T20:44:29Z</dcterms:created>
  <dcterms:modified xsi:type="dcterms:W3CDTF">2026-10-22T19:03:54Z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0x0101000ED00043F0018547B53C91B356715BFD</vt:lpwstr>
  </property>
  <property fmtid="{D5CDD505-2E9C-101B-9397-08002B2CF9AE}" pid="3" name="MediaServiceImageTags">
    <vt:lpwstr/>
  </property>
</Properties>
</file>