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19"/>
  </p:notesMasterIdLst>
  <p:sldIdLst>
    <p:sldId id="256" r:id="rId3"/>
    <p:sldId id="274" r:id="rId4"/>
    <p:sldId id="266" r:id="rId5"/>
    <p:sldId id="257" r:id="rId6"/>
    <p:sldId id="258" r:id="rId7"/>
    <p:sldId id="267" r:id="rId8"/>
    <p:sldId id="259" r:id="rId9"/>
    <p:sldId id="261" r:id="rId10"/>
    <p:sldId id="268" r:id="rId11"/>
    <p:sldId id="273" r:id="rId12"/>
    <p:sldId id="262" r:id="rId13"/>
    <p:sldId id="263" r:id="rId14"/>
    <p:sldId id="269" r:id="rId15"/>
    <p:sldId id="265" r:id="rId16"/>
    <p:sldId id="271" r:id="rId17"/>
    <p:sldId id="270" r:id="rId1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4251" autoAdjust="0"/>
  </p:normalViewPr>
  <p:slideViewPr>
    <p:cSldViewPr snapToGrid="0">
      <p:cViewPr varScale="1">
        <p:scale>
          <a:sx n="63" d="100"/>
          <a:sy n="63" d="100"/>
        </p:scale>
        <p:origin x="93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6DA08BEC-672D-4E77-8B47-BA61040A08F1}"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4C16BC20-E86E-42B4-A462-0984806B9E72}" type="slidenum">
              <a:rPr lang="en-US"/>
              <a:pPr>
                <a:defRPr/>
              </a:pPr>
              <a:t>‹#›</a:t>
            </a:fld>
            <a:endParaRPr lang="en-US"/>
          </a:p>
        </p:txBody>
      </p:sp>
    </p:spTree>
    <p:extLst>
      <p:ext uri="{BB962C8B-B14F-4D97-AF65-F5344CB8AC3E}">
        <p14:creationId xmlns:p14="http://schemas.microsoft.com/office/powerpoint/2010/main" val="7100788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Welcome to the lesson on Writing Action Steps for Meaningful Outcomes. This lesson is part of the course on Person 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9730D48-1AA0-4A1F-B46A-28B9CE4CC083}"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693017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Earlier we talked about meaningful outcomes. Meaningful outcomes include achievement of the person’s goals. Keep in mind that while the person’s goals will likely endure for a period of time, the action steps may be updated frequently.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2C12B86-4478-48C4-B478-AAF101A337D2}"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568011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2C12B86-4478-48C4-B478-AAF101A337D2}"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418950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Helping people identify their goals and experience meaningful outcomes is the purpose of person-centered planning. Defining actions steps is part of the process. Each action should be clear and identify what will be done, by whom, and by when. This helps people feel clearer on their roles and expectations. Its offers a chance to discuss the resources needed to achieve the goals. It is part of keeping the three promises of person-centered thinking.</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75F9794-8F8D-41D8-85C8-D378679D56F3}"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162323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75F9794-8F8D-41D8-85C8-D378679D56F3}"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6660526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75F9794-8F8D-41D8-85C8-D378679D56F3}"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1065438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9730D48-1AA0-4A1F-B46A-28B9CE4CC083}"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1872039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 human services we talk about goals and outcomes a lot. Let’s take a look at what we mean when we talk about person-centered goals that lead to desired outcomes. In a broad perspective outcomes are the result of some action or event. In the person-centered perspective, outcomes are what we hope will happen as a result of implementing a person-centered plan.</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9948B8C-1DC3-4BEA-9104-ECBC323FE7EB}"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4098193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9948B8C-1DC3-4BEA-9104-ECBC323FE7EB}"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673581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 order to achieve the goals of their person-centered plan, there are things the person or others will need to do. These are action steps. The person, with assistance from the Person-Centered Counseling professional and sometimes other supporters, must identify the action steps. There is no specific format required for action steps. However, to ensure things are clear and more likely to get done, it is important to make sure they are well written and include the most important information.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51CEB4-3D6B-4309-B8BB-D0E8C80A2DBD}"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450157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Considering and including all the aspects of SMART in every action step may seem cumbersome. However, like other aspects of planning, there are reasons to take the time to define the steps. And, like other aspects of working with individuals, the formality of the approach can be flexible. For someone with many goals or concerns, prioritizing may be important. Making sure that each goal in a plan is broken down into at least the next clear action step with accountability, means things are more likely to happen for the person. There are other benefits as well.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B1FC13-C788-4BC1-B7AD-B21494F67A8C}"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607686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B1FC13-C788-4BC1-B7AD-B21494F67A8C}"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84490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B1FC13-C788-4BC1-B7AD-B21494F67A8C}"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214886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 narration text:</a:t>
            </a:r>
          </a:p>
          <a:p>
            <a:pPr>
              <a:spcBef>
                <a:spcPct val="0"/>
              </a:spcBef>
            </a:pPr>
            <a:r>
              <a:rPr lang="en-US" altLang="en-US" i="1" dirty="0" smtClean="0"/>
              <a:t>Action steps flow from the person’s goals and purpose. They must be considered in that context at all times. However, there are some other aspects of organizing action steps that a No Wrong Door counselor should consider.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783466-5F90-436C-ACCD-C46074E1E9C1}"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2913790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0481001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990711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993382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11938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6570681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8711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91863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674713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803903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4278754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796958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3262202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6 Writing Action Steps for Meaningful Outcomes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The Value of Clarifying and Defining Action Steps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In many ways the action-planning phase is a continuation of ongoing discovery. When supporters are involved, new concerns or issues can be brought to light as the plan becomes more specific. This process of listening and clarification ensures that plans will actually be useful and realistic. As with other aspects of planning, it will require good listening and facilitation skills on the part of the PCC professional.</a:t>
            </a:r>
          </a:p>
        </p:txBody>
      </p:sp>
    </p:spTree>
    <p:extLst>
      <p:ext uri="{BB962C8B-B14F-4D97-AF65-F5344CB8AC3E}">
        <p14:creationId xmlns:p14="http://schemas.microsoft.com/office/powerpoint/2010/main" val="2540053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Considerations for Defining Action Steps </a:t>
            </a:r>
          </a:p>
        </p:txBody>
      </p:sp>
      <p:sp>
        <p:nvSpPr>
          <p:cNvPr id="14339" name="Content Placeholder 2"/>
          <p:cNvSpPr>
            <a:spLocks noGrp="1"/>
          </p:cNvSpPr>
          <p:nvPr>
            <p:ph idx="1"/>
          </p:nvPr>
        </p:nvSpPr>
        <p:spPr/>
        <p:txBody>
          <a:bodyPr/>
          <a:lstStyle/>
          <a:p>
            <a:pPr marL="0" indent="0">
              <a:lnSpc>
                <a:spcPct val="100000"/>
              </a:lnSpc>
              <a:buNone/>
            </a:pPr>
            <a:r>
              <a:rPr lang="en-US" altLang="en-US" sz="2400" dirty="0"/>
              <a:t>Action steps flow from the person’s goals and purpose. They must be considered in that context at all times. However, there are some other aspects of organizing action steps that a No Wrong Door counselor should consider. </a:t>
            </a:r>
          </a:p>
          <a:p>
            <a:endParaRPr lang="en-US" alt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Revision and Timing of Goals and Action Steps (1/2)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People’s plans and needs will be variable. Some may have many goals and others just a few. Some goals may have a few action steps. Others may have several individual action steps. Sometimes goals will be ongoing. Other times they will be achievable in a period of time. Goals are usually more enduring and long lasting. Action steps are often things that can be completed in a shorter period of time. Action steps that take too long to achieve and that can’t be broken down into distinct and measurable steps and should be reviewed.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Revision and Timing of Goals and Action Steps (2/2)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People will also approach movement toward goals differently. Some may be very anxious to get moving on goals and action steps. Other might see them as less of a priority and be willing to take more time. Very often the first approaches taken to achieve goals do not immediately result in the best or final option. Expect to review and revise. If people seem to be making no progress, it’s very likely the plan is not as person-centered as hoped. If supporters are not making progress, it’s likely care of the caregiver was not explored sufficiently. Make sure to engage discovery with this in mind.</a:t>
            </a:r>
          </a:p>
        </p:txBody>
      </p:sp>
    </p:spTree>
    <p:extLst>
      <p:ext uri="{BB962C8B-B14F-4D97-AF65-F5344CB8AC3E}">
        <p14:creationId xmlns:p14="http://schemas.microsoft.com/office/powerpoint/2010/main" val="29295751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a:xfrm>
            <a:off x="838200" y="1825625"/>
            <a:ext cx="10515600" cy="4905375"/>
          </a:xfrm>
        </p:spPr>
        <p:txBody>
          <a:bodyPr rtlCol="0">
            <a:normAutofit/>
          </a:bodyPr>
          <a:lstStyle/>
          <a:p>
            <a:pPr fontAlgn="auto">
              <a:lnSpc>
                <a:spcPct val="100000"/>
              </a:lnSpc>
              <a:spcAft>
                <a:spcPts val="0"/>
              </a:spcAft>
              <a:defRPr/>
            </a:pPr>
            <a:r>
              <a:rPr lang="en-US" sz="2400" dirty="0" smtClean="0"/>
              <a:t>Well-written action steps help ensure people are clear about how goals are going to be achieved. They provide an opportunity for the person to consider how best to balance resources and options based on their values and hopes.</a:t>
            </a:r>
          </a:p>
          <a:p>
            <a:pPr fontAlgn="auto">
              <a:lnSpc>
                <a:spcPct val="100000"/>
              </a:lnSpc>
              <a:spcAft>
                <a:spcPts val="0"/>
              </a:spcAft>
              <a:defRPr/>
            </a:pPr>
            <a:r>
              <a:rPr lang="en-US" sz="2400" dirty="0" smtClean="0"/>
              <a:t>Using the SMART process helps ensure that action steps are written in a way that supports their completion and good follow-up. They are specific, measurable, assigned, relevant (to the person), and time-bound.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a:xfrm>
            <a:off x="838200" y="1825625"/>
            <a:ext cx="10515600" cy="4905375"/>
          </a:xfrm>
        </p:spPr>
        <p:txBody>
          <a:bodyPr rtlCol="0">
            <a:normAutofit/>
          </a:bodyPr>
          <a:lstStyle/>
          <a:p>
            <a:pPr fontAlgn="auto">
              <a:lnSpc>
                <a:spcPct val="100000"/>
              </a:lnSpc>
              <a:spcAft>
                <a:spcPts val="0"/>
              </a:spcAft>
              <a:defRPr/>
            </a:pPr>
            <a:r>
              <a:rPr lang="en-US" sz="2400" dirty="0" smtClean="0"/>
              <a:t>Person-Centered Counseling (PCC) professionals will want to consider a variety of aspects when helping someone define actions steps. They can include use of natural supports, private pay options, adaptations or accommodations, risk management, care of the caregiver, future planning, and eligibility for public programs. </a:t>
            </a:r>
          </a:p>
          <a:p>
            <a:pPr fontAlgn="auto">
              <a:lnSpc>
                <a:spcPct val="100000"/>
              </a:lnSpc>
              <a:spcAft>
                <a:spcPts val="0"/>
              </a:spcAft>
              <a:defRPr/>
            </a:pPr>
            <a:r>
              <a:rPr lang="en-US" sz="2400" dirty="0" smtClean="0"/>
              <a:t>Options and information brought to the person will be personalized based on their goals and their preferences as identified through the discovery and planning process. All action steps must be approved by the person, just as the rest of the plan has been.</a:t>
            </a:r>
          </a:p>
        </p:txBody>
      </p:sp>
    </p:spTree>
    <p:extLst>
      <p:ext uri="{BB962C8B-B14F-4D97-AF65-F5344CB8AC3E}">
        <p14:creationId xmlns:p14="http://schemas.microsoft.com/office/powerpoint/2010/main" val="4058990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taking this lesson, you will be able to support people in translating their person-centered goals into action steps that lead to desired outcomes.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fontAlgn="auto">
              <a:spcAft>
                <a:spcPts val="0"/>
              </a:spcAft>
              <a:buFont typeface="+mj-lt"/>
              <a:buAutoNum type="arabicPeriod"/>
              <a:defRPr/>
            </a:pPr>
            <a:r>
              <a:rPr lang="en-US" sz="2200" dirty="0" smtClean="0"/>
              <a:t>What </a:t>
            </a:r>
            <a:r>
              <a:rPr lang="en-US" sz="2200" dirty="0"/>
              <a:t>did you learn in this lesson that you felt was important? </a:t>
            </a:r>
          </a:p>
          <a:p>
            <a:pPr marL="514350" indent="-514350" fontAlgn="auto">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3192703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678599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Discovery and the development of a person-centered plan always start with a purpose. The purpose will help people develop their goals for the plan. A person’s goals will be uniquely their own. They will be defined by them and often written in their own words. In order to coordinate teams or ensure plans are useful, it is helpful to develop action steps and timelines related to the goals. The Person-Centered Counseling (PCC) professional can help the person shape their goals into action steps that are likely to lead to the outcomes they desire. They can also help ensure the actions steps reflect important considerations regarding identification and selection of approaches.</a:t>
            </a:r>
          </a:p>
        </p:txBody>
      </p:sp>
    </p:spTree>
    <p:extLst>
      <p:ext uri="{BB962C8B-B14F-4D97-AF65-F5344CB8AC3E}">
        <p14:creationId xmlns:p14="http://schemas.microsoft.com/office/powerpoint/2010/main" val="3058131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support people in translating their person-centered goals into action steps that lead to desired outcomes.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Person-Centered Goals and Outcomes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Person-centered discovery helps you to listen carefully to people. A formal person-centered plan will list out the person’s goals for the plan. It will also include action steps that are likely to lead to outcomes that are meaningful to the person. Being good at translating people’s words and ideas in the plan is an important part of person-centered counseling. As with all aspect of planning, goals and actions steps should appear on a plan only when they reflect the person’s view and with the person’s permission. (Remember: Use the Guess/ask/write tool.)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Person-Centered Goals and Outcomes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Meaningful outcomes align with the person’s goals. They can be actual accomplishments. Or they can be about gaining knowledge or experiences that will help them know more about what is important to them and how they want to manage their lives. Even if a goal feels unrealistic to you or others, it’s important to include it and identify action steps. Using decision support processes prior to defining goals and action steps is helpful. This ensures people have enough information. In addition, one action step toward a goal may be to engage in a decision support process.</a:t>
            </a:r>
          </a:p>
        </p:txBody>
      </p:sp>
    </p:spTree>
    <p:extLst>
      <p:ext uri="{BB962C8B-B14F-4D97-AF65-F5344CB8AC3E}">
        <p14:creationId xmlns:p14="http://schemas.microsoft.com/office/powerpoint/2010/main" val="923315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Using the SMART Goal Approach</a:t>
            </a:r>
          </a:p>
        </p:txBody>
      </p:sp>
      <p:sp>
        <p:nvSpPr>
          <p:cNvPr id="8195" name="Content Placeholder 2"/>
          <p:cNvSpPr>
            <a:spLocks noGrp="1"/>
          </p:cNvSpPr>
          <p:nvPr>
            <p:ph idx="1"/>
          </p:nvPr>
        </p:nvSpPr>
        <p:spPr/>
        <p:txBody>
          <a:bodyPr/>
          <a:lstStyle/>
          <a:p>
            <a:pPr marL="0" indent="0">
              <a:buNone/>
            </a:pPr>
            <a:r>
              <a:rPr lang="en-US" altLang="en-US" sz="2400" dirty="0" smtClean="0"/>
              <a:t>The SMART goal approach is one approach for remembering how to describe the most important aspects of action steps. SMART is an acronym of things to do so that it is clear who is doing what and by when.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The Value of Clarifying and Defining Action Steps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 three promises of person-centered thinking include listening, acting on what is heard, and being honest. The action steps of planning help the Person-Centered Counseling (PCC) professional keep the promise of acting on what is being heard. They also help with the promise of being honest. By clarifying who is doing what and by when, the person will have a realistic view of what it takes to achieve their goals. It will help clarify roles and potential barriers.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The Value of Clarifying and Defining Action Steps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It also is another chance for the person to clarify their views and expectations. If timing seems off or actions do not reflect their values or hopes, those issues should be explored. This is another opportunity to listen and fine-tune the plan. Making the action steps specific provides an opportunity to consider priorities in the “to/for balance.”</a:t>
            </a:r>
          </a:p>
        </p:txBody>
      </p:sp>
    </p:spTree>
    <p:extLst>
      <p:ext uri="{BB962C8B-B14F-4D97-AF65-F5344CB8AC3E}">
        <p14:creationId xmlns:p14="http://schemas.microsoft.com/office/powerpoint/2010/main" val="91260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OX1nG7w7hijewDFwNja85TdiTrM="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F5E16D37-8D06-45F7-B0A4-AE5F69A878BE}">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19</TotalTime>
  <Words>1823</Words>
  <Application>Microsoft Office PowerPoint</Application>
  <PresentationFormat>Widescreen</PresentationFormat>
  <Paragraphs>69</Paragraphs>
  <Slides>16</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(1/2)</vt:lpstr>
      <vt:lpstr>Welcome! (2/2)</vt:lpstr>
      <vt:lpstr>Person-Centered Goals and Outcomes (1/2)</vt:lpstr>
      <vt:lpstr>Person-Centered Goals and Outcomes (2/2)</vt:lpstr>
      <vt:lpstr>Using the SMART Goal Approach</vt:lpstr>
      <vt:lpstr>The Value of Clarifying and Defining Action Steps (1/3)</vt:lpstr>
      <vt:lpstr>The Value of Clarifying and Defining Action Steps (2/3)</vt:lpstr>
      <vt:lpstr>The Value of Clarifying and Defining Action Steps (2/2)</vt:lpstr>
      <vt:lpstr>Considerations for Defining Action Steps </vt:lpstr>
      <vt:lpstr>Revision and Timing of Goals and Action Steps (1/2) </vt:lpstr>
      <vt:lpstr>Revision and Timing of Goals and Action Steps (2/2) </vt:lpstr>
      <vt:lpstr>Conclusion and Lesson Review (1/3) </vt:lpstr>
      <vt:lpstr>Conclusion and Lesson Review (2/3)</vt:lpstr>
      <vt:lpstr>Conclusion and Lesson Review (3/3)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Writing Action Steps for Meaningful Outcomes</dc:title>
  <dc:subject>Writing Action Steps for Meaningful Outcomes</dc:subject>
  <dc:creator>Administration for Community Living (ACL)</dc:creator>
  <cp:keywords>PCC, NWD, PCT, Steps, Action, Meaningful, Outcome, discovery, development, purpose, goals, outcomes, SMART</cp:keywords>
  <cp:lastModifiedBy>Chang, Rebecca</cp:lastModifiedBy>
  <cp:revision>12</cp:revision>
  <dcterms:created xsi:type="dcterms:W3CDTF">2019-09-03T18:16:18Z</dcterms:created>
  <dcterms:modified xsi:type="dcterms:W3CDTF">2019-12-31T15:53:59Z</dcterms:modified>
</cp:coreProperties>
</file>